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Montserrat" pitchFamily="2" charset="0"/>
      <p:regular r:id="rId34"/>
      <p:bold r:id="rId35"/>
      <p:italic r:id="rId36"/>
      <p:boldItalic r:id="rId37"/>
    </p:embeddedFont>
    <p:embeddedFont>
      <p:font typeface="Playfair Display" pitchFamily="2" charset="0"/>
      <p:regular r:id="rId38"/>
      <p:bold r:id="rId39"/>
      <p:italic r:id="rId40"/>
      <p:boldItalic r:id="rId41"/>
    </p:embeddedFont>
    <p:embeddedFont>
      <p:font typeface="Playfair Display SemiBold" pitchFamily="2" charset="0"/>
      <p:regular r:id="rId42"/>
      <p:bold r:id="rId43"/>
      <p:italic r:id="rId44"/>
      <p:boldItalic r:id="rId45"/>
    </p:embeddedFont>
    <p:embeddedFont>
      <p:font typeface="Roboto" panose="02000000000000000000" pitchFamily="2" charset="0"/>
      <p:regular r:id="rId46"/>
      <p:bold r:id="rId47"/>
      <p:italic r:id="rId48"/>
      <p:boldItalic r:id="rId49"/>
    </p:embeddedFont>
    <p:embeddedFont>
      <p:font typeface="Roboto Condensed Light" panose="020F0302020204030204" pitchFamily="34" charset="0"/>
      <p:regular r:id="rId50"/>
      <p: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F0E20B-89AE-457A-82C2-1BDBE775128E}">
  <a:tblStyle styleId="{D3F0E20B-89AE-457A-82C2-1BDBE775128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9"/>
    <p:restoredTop sz="94618"/>
  </p:normalViewPr>
  <p:slideViewPr>
    <p:cSldViewPr snapToGrid="0">
      <p:cViewPr>
        <p:scale>
          <a:sx n="121" d="100"/>
          <a:sy n="121" d="100"/>
        </p:scale>
        <p:origin x="632" y="4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a31f695cc4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a31f695cc4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dirty="0">
                <a:solidFill>
                  <a:schemeClr val="dk1"/>
                </a:solidFill>
                <a:highlight>
                  <a:srgbClr val="F7F7F7"/>
                </a:highlight>
                <a:latin typeface="Courier New"/>
                <a:ea typeface="Courier New"/>
                <a:cs typeface="Courier New"/>
                <a:sym typeface="Courier New"/>
              </a:rPr>
              <a:t>.drop([</a:t>
            </a:r>
            <a:r>
              <a:rPr lang="en" sz="1050" dirty="0">
                <a:solidFill>
                  <a:srgbClr val="A31515"/>
                </a:solidFill>
                <a:highlight>
                  <a:srgbClr val="F7F7F7"/>
                </a:highlight>
                <a:latin typeface="Courier New"/>
                <a:ea typeface="Courier New"/>
                <a:cs typeface="Courier New"/>
                <a:sym typeface="Courier New"/>
              </a:rPr>
              <a:t>'track_album_release_date'</a:t>
            </a:r>
            <a:r>
              <a:rPr lang="en" sz="1050" dirty="0">
                <a:solidFill>
                  <a:schemeClr val="dk1"/>
                </a:solidFill>
                <a:highlight>
                  <a:srgbClr val="F7F7F7"/>
                </a:highlight>
                <a:latin typeface="Courier New"/>
                <a:ea typeface="Courier New"/>
                <a:cs typeface="Courier New"/>
                <a:sym typeface="Courier New"/>
              </a:rPr>
              <a:t>,</a:t>
            </a:r>
            <a:r>
              <a:rPr lang="en" sz="1050" dirty="0">
                <a:solidFill>
                  <a:srgbClr val="A31515"/>
                </a:solidFill>
                <a:highlight>
                  <a:srgbClr val="F7F7F7"/>
                </a:highlight>
                <a:latin typeface="Courier New"/>
                <a:ea typeface="Courier New"/>
                <a:cs typeface="Courier New"/>
                <a:sym typeface="Courier New"/>
              </a:rPr>
              <a:t>'playlist_name'</a:t>
            </a:r>
            <a:r>
              <a:rPr lang="en" sz="1050" dirty="0">
                <a:solidFill>
                  <a:schemeClr val="dk1"/>
                </a:solidFill>
                <a:highlight>
                  <a:srgbClr val="F7F7F7"/>
                </a:highlight>
                <a:latin typeface="Courier New"/>
                <a:ea typeface="Courier New"/>
                <a:cs typeface="Courier New"/>
                <a:sym typeface="Courier New"/>
              </a:rPr>
              <a:t>,</a:t>
            </a:r>
            <a:r>
              <a:rPr lang="en" sz="1050" dirty="0">
                <a:solidFill>
                  <a:srgbClr val="A31515"/>
                </a:solidFill>
                <a:highlight>
                  <a:srgbClr val="F7F7F7"/>
                </a:highlight>
                <a:latin typeface="Courier New"/>
                <a:ea typeface="Courier New"/>
                <a:cs typeface="Courier New"/>
                <a:sym typeface="Courier New"/>
              </a:rPr>
              <a:t>'decade'</a:t>
            </a:r>
            <a:r>
              <a:rPr lang="en" sz="1050" dirty="0">
                <a:solidFill>
                  <a:schemeClr val="dk1"/>
                </a:solidFill>
                <a:highlight>
                  <a:srgbClr val="F7F7F7"/>
                </a:highlight>
                <a:latin typeface="Courier New"/>
                <a:ea typeface="Courier New"/>
                <a:cs typeface="Courier New"/>
                <a:sym typeface="Courier New"/>
              </a:rPr>
              <a:t>,</a:t>
            </a:r>
            <a:r>
              <a:rPr lang="en" sz="1050" dirty="0">
                <a:solidFill>
                  <a:srgbClr val="A31515"/>
                </a:solidFill>
                <a:highlight>
                  <a:srgbClr val="F7F7F7"/>
                </a:highlight>
                <a:latin typeface="Courier New"/>
                <a:ea typeface="Courier New"/>
                <a:cs typeface="Courier New"/>
                <a:sym typeface="Courier New"/>
              </a:rPr>
              <a:t>'mode_name'</a:t>
            </a:r>
            <a:r>
              <a:rPr lang="en" sz="1050" dirty="0">
                <a:solidFill>
                  <a:schemeClr val="dk1"/>
                </a:solidFill>
                <a:highlight>
                  <a:srgbClr val="F7F7F7"/>
                </a:highlight>
                <a:latin typeface="Courier New"/>
                <a:ea typeface="Courier New"/>
                <a:cs typeface="Courier New"/>
                <a:sym typeface="Courier New"/>
              </a:rPr>
              <a:t>,</a:t>
            </a:r>
            <a:r>
              <a:rPr lang="en" sz="1050" dirty="0">
                <a:solidFill>
                  <a:srgbClr val="A31515"/>
                </a:solidFill>
                <a:highlight>
                  <a:srgbClr val="F7F7F7"/>
                </a:highlight>
                <a:latin typeface="Courier New"/>
                <a:ea typeface="Courier New"/>
                <a:cs typeface="Courier New"/>
                <a:sym typeface="Courier New"/>
              </a:rPr>
              <a:t>'key_signature'</a:t>
            </a:r>
            <a:r>
              <a:rPr lang="en" sz="1050" dirty="0">
                <a:solidFill>
                  <a:schemeClr val="dk1"/>
                </a:solidFill>
                <a:highlight>
                  <a:srgbClr val="F7F7F7"/>
                </a:highlight>
                <a:latin typeface="Courier New"/>
                <a:ea typeface="Courier New"/>
                <a:cs typeface="Courier New"/>
                <a:sym typeface="Courier New"/>
              </a:rPr>
              <a:t>]</a:t>
            </a:r>
            <a:endParaRPr sz="1050" dirty="0">
              <a:solidFill>
                <a:schemeClr val="dk1"/>
              </a:solidFill>
              <a:highlight>
                <a:srgbClr val="F7F7F7"/>
              </a:highlight>
              <a:latin typeface="Courier New"/>
              <a:ea typeface="Courier New"/>
              <a:cs typeface="Courier New"/>
              <a:sym typeface="Courier New"/>
            </a:endParaRPr>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2a31f695cc4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2a31f695cc4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.drop([</a:t>
            </a:r>
            <a:r>
              <a:rPr lang="en" sz="1050">
                <a:solidFill>
                  <a:srgbClr val="A31515"/>
                </a:solidFill>
                <a:highlight>
                  <a:srgbClr val="F7F7F7"/>
                </a:highlight>
                <a:latin typeface="Courier New"/>
                <a:ea typeface="Courier New"/>
                <a:cs typeface="Courier New"/>
                <a:sym typeface="Courier New"/>
              </a:rPr>
              <a:t>'track_album_release_date'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'playlist_name'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'decade'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'mode_name'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'key_signature'</a:t>
            </a:r>
            <a:r>
              <a:rPr lang="en" sz="1050">
                <a:solidFill>
                  <a:schemeClr val="dk1"/>
                </a:solidFill>
                <a:highlight>
                  <a:srgbClr val="F7F7F7"/>
                </a:highlight>
                <a:latin typeface="Courier New"/>
                <a:ea typeface="Courier New"/>
                <a:cs typeface="Courier New"/>
                <a:sym typeface="Courier New"/>
              </a:rPr>
              <a:t>]</a:t>
            </a:r>
            <a:endParaRPr sz="1050">
              <a:solidFill>
                <a:schemeClr val="dk1"/>
              </a:solidFill>
              <a:highlight>
                <a:srgbClr val="F7F7F7"/>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2a31f695cc4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2a31f695cc4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2a31f695cc4_1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2a31f695cc4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.drop([</a:t>
            </a:r>
            <a:r>
              <a:rPr lang="en" sz="1050">
                <a:solidFill>
                  <a:srgbClr val="A31515"/>
                </a:solidFill>
                <a:highlight>
                  <a:srgbClr val="F7F7F7"/>
                </a:highlight>
                <a:latin typeface="Courier New"/>
                <a:ea typeface="Courier New"/>
                <a:cs typeface="Courier New"/>
                <a:sym typeface="Courier New"/>
              </a:rPr>
              <a:t>'track_album_release_date'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'playlist_name'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'decade'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'mode_name'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'key_signature'</a:t>
            </a:r>
            <a:r>
              <a:rPr lang="en" sz="1050">
                <a:solidFill>
                  <a:schemeClr val="dk1"/>
                </a:solidFill>
                <a:highlight>
                  <a:srgbClr val="F7F7F7"/>
                </a:highlight>
                <a:latin typeface="Courier New"/>
                <a:ea typeface="Courier New"/>
                <a:cs typeface="Courier New"/>
                <a:sym typeface="Courier New"/>
              </a:rPr>
              <a:t>]</a:t>
            </a:r>
            <a:endParaRPr sz="1050">
              <a:solidFill>
                <a:schemeClr val="dk1"/>
              </a:solidFill>
              <a:highlight>
                <a:srgbClr val="F7F7F7"/>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2a31f695cc4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2a31f695cc4_1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.drop([</a:t>
            </a:r>
            <a:r>
              <a:rPr lang="en" sz="1050">
                <a:solidFill>
                  <a:srgbClr val="A31515"/>
                </a:solidFill>
                <a:highlight>
                  <a:srgbClr val="F7F7F7"/>
                </a:highlight>
                <a:latin typeface="Courier New"/>
                <a:ea typeface="Courier New"/>
                <a:cs typeface="Courier New"/>
                <a:sym typeface="Courier New"/>
              </a:rPr>
              <a:t>'track_album_release_date'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'playlist_name'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'decade'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'mode_name'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'key_signature'</a:t>
            </a:r>
            <a:r>
              <a:rPr lang="en" sz="1050">
                <a:solidFill>
                  <a:schemeClr val="dk1"/>
                </a:solidFill>
                <a:highlight>
                  <a:srgbClr val="F7F7F7"/>
                </a:highlight>
                <a:latin typeface="Courier New"/>
                <a:ea typeface="Courier New"/>
                <a:cs typeface="Courier New"/>
                <a:sym typeface="Courier New"/>
              </a:rPr>
              <a:t>]</a:t>
            </a:r>
            <a:endParaRPr sz="1050">
              <a:solidFill>
                <a:schemeClr val="dk1"/>
              </a:solidFill>
              <a:highlight>
                <a:srgbClr val="F7F7F7"/>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a31f695cc4_1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2a31f695cc4_1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a31f695cc4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a31f695cc4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.drop([</a:t>
            </a:r>
            <a:r>
              <a:rPr lang="en" sz="1050">
                <a:solidFill>
                  <a:srgbClr val="A31515"/>
                </a:solidFill>
                <a:highlight>
                  <a:srgbClr val="F7F7F7"/>
                </a:highlight>
                <a:latin typeface="Courier New"/>
                <a:ea typeface="Courier New"/>
                <a:cs typeface="Courier New"/>
                <a:sym typeface="Courier New"/>
              </a:rPr>
              <a:t>'track_album_release_date'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'playlist_name'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'decade'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'mode_name'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'key_signature'</a:t>
            </a:r>
            <a:r>
              <a:rPr lang="en" sz="1050">
                <a:solidFill>
                  <a:schemeClr val="dk1"/>
                </a:solidFill>
                <a:highlight>
                  <a:srgbClr val="F7F7F7"/>
                </a:highlight>
                <a:latin typeface="Courier New"/>
                <a:ea typeface="Courier New"/>
                <a:cs typeface="Courier New"/>
                <a:sym typeface="Courier New"/>
              </a:rPr>
              <a:t>]</a:t>
            </a:r>
            <a:endParaRPr sz="1050">
              <a:solidFill>
                <a:schemeClr val="dk1"/>
              </a:solidFill>
              <a:highlight>
                <a:srgbClr val="F7F7F7"/>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2a31f695cc4_1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2a31f695cc4_1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.drop([</a:t>
            </a:r>
            <a:r>
              <a:rPr lang="en" sz="1050">
                <a:solidFill>
                  <a:srgbClr val="A31515"/>
                </a:solidFill>
                <a:highlight>
                  <a:srgbClr val="F7F7F7"/>
                </a:highlight>
                <a:latin typeface="Courier New"/>
                <a:ea typeface="Courier New"/>
                <a:cs typeface="Courier New"/>
                <a:sym typeface="Courier New"/>
              </a:rPr>
              <a:t>'track_album_release_date'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'playlist_name'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'decade'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'mode_name'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'key_signature'</a:t>
            </a:r>
            <a:r>
              <a:rPr lang="en" sz="1050">
                <a:solidFill>
                  <a:schemeClr val="dk1"/>
                </a:solidFill>
                <a:highlight>
                  <a:srgbClr val="F7F7F7"/>
                </a:highlight>
                <a:latin typeface="Courier New"/>
                <a:ea typeface="Courier New"/>
                <a:cs typeface="Courier New"/>
                <a:sym typeface="Courier New"/>
              </a:rPr>
              <a:t>]</a:t>
            </a:r>
            <a:endParaRPr sz="1050">
              <a:solidFill>
                <a:schemeClr val="dk1"/>
              </a:solidFill>
              <a:highlight>
                <a:srgbClr val="F7F7F7"/>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a18ff0e1e2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a18ff0e1e2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2a18ff0e1e2_7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2a18ff0e1e2_7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.drop([</a:t>
            </a:r>
            <a:r>
              <a:rPr lang="en" sz="1050">
                <a:solidFill>
                  <a:srgbClr val="A31515"/>
                </a:solidFill>
                <a:highlight>
                  <a:srgbClr val="F7F7F7"/>
                </a:highlight>
                <a:latin typeface="Courier New"/>
                <a:ea typeface="Courier New"/>
                <a:cs typeface="Courier New"/>
                <a:sym typeface="Courier New"/>
              </a:rPr>
              <a:t>'track_album_release_date'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'playlist_name'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'decade'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'mode_name'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'key_signature'</a:t>
            </a:r>
            <a:r>
              <a:rPr lang="en" sz="1050">
                <a:solidFill>
                  <a:schemeClr val="dk1"/>
                </a:solidFill>
                <a:highlight>
                  <a:srgbClr val="F7F7F7"/>
                </a:highlight>
                <a:latin typeface="Courier New"/>
                <a:ea typeface="Courier New"/>
                <a:cs typeface="Courier New"/>
                <a:sym typeface="Courier New"/>
              </a:rPr>
              <a:t>]</a:t>
            </a:r>
            <a:endParaRPr sz="1050">
              <a:solidFill>
                <a:schemeClr val="dk1"/>
              </a:solidFill>
              <a:highlight>
                <a:srgbClr val="F7F7F7"/>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387e4aa072_0_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387e4aa072_0_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2a18ff0e1e2_7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2a18ff0e1e2_7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2a18ff0e1e2_7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2a18ff0e1e2_7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374151"/>
                </a:solidFill>
                <a:latin typeface="Roboto"/>
                <a:ea typeface="Roboto"/>
                <a:cs typeface="Roboto"/>
                <a:sym typeface="Roboto"/>
              </a:rPr>
              <a:t>Gini impurity tells us how much a feature contributes to reducing the uncertainty or "impurity" in the classification of data points in a decision tree, and it is calculated by assessing how well the feature separates different classes in the data. Higher Gini importance indicates a more influential feature in the model.</a:t>
            </a:r>
            <a:endParaRPr sz="1200">
              <a:solidFill>
                <a:srgbClr val="374151"/>
              </a:solidFill>
              <a:latin typeface="Roboto"/>
              <a:ea typeface="Roboto"/>
              <a:cs typeface="Roboto"/>
              <a:sym typeface="Roboto"/>
            </a:endParaRPr>
          </a:p>
          <a:p>
            <a:pPr marL="0" lvl="0" indent="0" algn="l" rtl="0">
              <a:spcBef>
                <a:spcPts val="0"/>
              </a:spcBef>
              <a:spcAft>
                <a:spcPts val="0"/>
              </a:spcAft>
              <a:buNone/>
            </a:pPr>
            <a:endParaRPr sz="1200">
              <a:solidFill>
                <a:srgbClr val="37415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200">
                <a:solidFill>
                  <a:srgbClr val="374151"/>
                </a:solidFill>
                <a:latin typeface="Roboto"/>
                <a:ea typeface="Roboto"/>
                <a:cs typeface="Roboto"/>
                <a:sym typeface="Roboto"/>
              </a:rPr>
              <a:t>Why is RF sensitive to one-hot encoding?</a:t>
            </a:r>
            <a:endParaRPr sz="1200">
              <a:solidFill>
                <a:srgbClr val="374151"/>
              </a:solidFill>
              <a:latin typeface="Roboto"/>
              <a:ea typeface="Roboto"/>
              <a:cs typeface="Roboto"/>
              <a:sym typeface="Roboto"/>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2a18ff0e1e2_7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2a18ff0e1e2_7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2a18ff0e1e2_7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2a18ff0e1e2_7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PCA 原理</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2a1de10cf1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2a1de10cf1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ruxi for her introduction, now let me take over to introduce the model we built</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2a1de10cf19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2a1de10cf1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first step is to select a model that better fit our data. We have five candidates models. We consider this problem from 5 perspectives. Firstly, interpretability, as this model is used for business decision, we need its performance to be interpretable to better communicate with management and shareholders. NN may not be suitable in this scenario as they are usually hard to interpret. Secondly, as the data only contains around 30k entries, it is relatively small volume. We need to choose model that caters small data. Thirdly, probability prediction, as the business model do not require us to give a binary answer of whether a song would be popular, we are more interested in how likely a song would be popular given features. XGBoost and Logistic Regression are better for this probability prediction. Lastly, robust performance. Logistic regression failed to converge in some scenarios we would not choose it for this. Finally, considering all these aspects, we decide to use XGBoost as our baseline model</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2a1de10cf19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2a1de10cf19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the data volume is relatively small, and the number of relevant features is small, we need to pay very close attention to overfitting problem.</a:t>
            </a:r>
            <a:endParaRPr/>
          </a:p>
          <a:p>
            <a:pPr marL="0" lvl="0" indent="0" algn="l" rtl="0">
              <a:spcBef>
                <a:spcPts val="0"/>
              </a:spcBef>
              <a:spcAft>
                <a:spcPts val="0"/>
              </a:spcAft>
              <a:buNone/>
            </a:pPr>
            <a:r>
              <a:rPr lang="en"/>
              <a:t>Main parameters we tuned to mitigate overfitting including n_estimators, max_depth, min_child_weight and learning rate</a:t>
            </a:r>
            <a:endParaRPr/>
          </a:p>
          <a:p>
            <a:pPr marL="0" lvl="0" indent="0" algn="l" rtl="0">
              <a:spcBef>
                <a:spcPts val="0"/>
              </a:spcBef>
              <a:spcAft>
                <a:spcPts val="0"/>
              </a:spcAft>
              <a:buNone/>
            </a:pPr>
            <a:endParaRPr/>
          </a:p>
          <a:p>
            <a:pPr marL="0" lvl="0" indent="0" algn="l" rtl="0">
              <a:spcBef>
                <a:spcPts val="0"/>
              </a:spcBef>
              <a:spcAft>
                <a:spcPts val="0"/>
              </a:spcAft>
              <a:buNone/>
            </a:pPr>
            <a:r>
              <a:rPr lang="en"/>
              <a:t>N_estimators refers to the number of weak learners we are going to use in the model training, we found that for an n_estimator over 10, the model starts to overfit, therefor, we keep the optimal n_estimator at 10</a:t>
            </a:r>
            <a:endParaRPr/>
          </a:p>
          <a:p>
            <a:pPr marL="0" lvl="0" indent="0" algn="l" rtl="0">
              <a:spcBef>
                <a:spcPts val="0"/>
              </a:spcBef>
              <a:spcAft>
                <a:spcPts val="0"/>
              </a:spcAft>
              <a:buNone/>
            </a:pPr>
            <a:endParaRPr/>
          </a:p>
          <a:p>
            <a:pPr marL="0" lvl="0" indent="0" algn="l" rtl="0">
              <a:spcBef>
                <a:spcPts val="0"/>
              </a:spcBef>
              <a:spcAft>
                <a:spcPts val="0"/>
              </a:spcAft>
              <a:buNone/>
            </a:pPr>
            <a:r>
              <a:rPr lang="en"/>
              <a:t>Max_depth controls how deep each weak learner need to grow, from the learning curve, depth over 4 has already lead to overfit, we keep this depth at 4.</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2a1de10cf19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2a1de10cf19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min_child_weight, the larger, the model become more conservative, we set it at 7 when there is a slight boost in performance.</a:t>
            </a:r>
            <a:endParaRPr/>
          </a:p>
          <a:p>
            <a:pPr marL="0" lvl="0" indent="0" algn="l" rtl="0">
              <a:spcBef>
                <a:spcPts val="0"/>
              </a:spcBef>
              <a:spcAft>
                <a:spcPts val="0"/>
              </a:spcAft>
              <a:buNone/>
            </a:pPr>
            <a:endParaRPr/>
          </a:p>
          <a:p>
            <a:pPr marL="0" lvl="0" indent="0" algn="l" rtl="0">
              <a:spcBef>
                <a:spcPts val="0"/>
              </a:spcBef>
              <a:spcAft>
                <a:spcPts val="0"/>
              </a:spcAft>
              <a:buNone/>
            </a:pPr>
            <a:r>
              <a:rPr lang="en"/>
              <a:t>For learning rate over 0.4, it does not improve either training or validation performance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2a1de10cf19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2a1de10cf19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a result, we have our training performance with f1 score at around 0.7, and validation performance at around 0.67</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2a1de10cf1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2a1de10cf1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However, the test performance for future data is not as ideal as training set.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2a1c32939c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2a1c32939c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2a1de10cf19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2a1de10cf19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failure in temporal generalization may be due to the random change in music taste. From the plot, we can see that the correlation between each feature and the popularity varies a lot over time. For example, loudness sometimes positively correlates with popularity, but in some year it negatively affects popularity. Other features like energy and valence show similar behaviors. Therefore, to better predict near future, data on the most recent period would be more important. For future work, we may try collecting more data in recent years. Also, time series analysis may help as grasp a better understanding of how music taste varies over time, and model the most likely taste in the future.</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1387e4aa072_0_9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1387e4aa072_0_9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2a1c32939cd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2a1c32939cd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a1c32939cd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a1c32939cd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2a1c32939cd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2a1c32939cd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2a1c32939cd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2a1c32939cd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2a31f695cc4_1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2a31f695cc4_1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.drop([</a:t>
            </a:r>
            <a:r>
              <a:rPr lang="en" sz="1050">
                <a:solidFill>
                  <a:srgbClr val="A31515"/>
                </a:solidFill>
                <a:highlight>
                  <a:srgbClr val="F7F7F7"/>
                </a:highlight>
                <a:latin typeface="Courier New"/>
                <a:ea typeface="Courier New"/>
                <a:cs typeface="Courier New"/>
                <a:sym typeface="Courier New"/>
              </a:rPr>
              <a:t>'track_album_release_date'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'playlist_name'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'decade'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'mode_name'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'key_signature'</a:t>
            </a:r>
            <a:r>
              <a:rPr lang="en" sz="1050">
                <a:solidFill>
                  <a:schemeClr val="dk1"/>
                </a:solidFill>
                <a:highlight>
                  <a:srgbClr val="F7F7F7"/>
                </a:highlight>
                <a:latin typeface="Courier New"/>
                <a:ea typeface="Courier New"/>
                <a:cs typeface="Courier New"/>
                <a:sym typeface="Courier New"/>
              </a:rPr>
              <a:t>]</a:t>
            </a:r>
            <a:endParaRPr sz="1050">
              <a:solidFill>
                <a:schemeClr val="dk1"/>
              </a:solidFill>
              <a:highlight>
                <a:srgbClr val="F7F7F7"/>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2a31f695cc4_1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2a31f695cc4_1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.drop([</a:t>
            </a:r>
            <a:r>
              <a:rPr lang="en" sz="1050">
                <a:solidFill>
                  <a:srgbClr val="A31515"/>
                </a:solidFill>
                <a:highlight>
                  <a:srgbClr val="F7F7F7"/>
                </a:highlight>
                <a:latin typeface="Courier New"/>
                <a:ea typeface="Courier New"/>
                <a:cs typeface="Courier New"/>
                <a:sym typeface="Courier New"/>
              </a:rPr>
              <a:t>'track_album_release_date'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'playlist_name'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'decade'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'mode_name'</a:t>
            </a:r>
            <a:r>
              <a:rPr lang="en" sz="1050">
                <a:solidFill>
                  <a:schemeClr val="dk1"/>
                </a:solidFill>
                <a:highlight>
                  <a:srgbClr val="F7F7F7"/>
                </a:highlight>
                <a:latin typeface="Courier New"/>
                <a:ea typeface="Courier New"/>
                <a:cs typeface="Courier New"/>
                <a:sym typeface="Courier New"/>
              </a:rPr>
              <a:t>,</a:t>
            </a:r>
            <a:r>
              <a:rPr lang="en" sz="1050">
                <a:solidFill>
                  <a:srgbClr val="A31515"/>
                </a:solidFill>
                <a:highlight>
                  <a:srgbClr val="F7F7F7"/>
                </a:highlight>
                <a:latin typeface="Courier New"/>
                <a:ea typeface="Courier New"/>
                <a:cs typeface="Courier New"/>
                <a:sym typeface="Courier New"/>
              </a:rPr>
              <a:t>'key_signature'</a:t>
            </a:r>
            <a:r>
              <a:rPr lang="en" sz="1050">
                <a:solidFill>
                  <a:schemeClr val="dk1"/>
                </a:solidFill>
                <a:highlight>
                  <a:srgbClr val="F7F7F7"/>
                </a:highlight>
                <a:latin typeface="Courier New"/>
                <a:ea typeface="Courier New"/>
                <a:cs typeface="Courier New"/>
                <a:sym typeface="Courier New"/>
              </a:rPr>
              <a:t>]</a:t>
            </a:r>
            <a:endParaRPr sz="1050">
              <a:solidFill>
                <a:schemeClr val="dk1"/>
              </a:solidFill>
              <a:highlight>
                <a:srgbClr val="F7F7F7"/>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900300" y="0"/>
            <a:ext cx="5244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sp>
        <p:nvSpPr>
          <p:cNvPr id="10" name="Google Shape;10;p2"/>
          <p:cNvSpPr txBox="1">
            <a:spLocks noGrp="1"/>
          </p:cNvSpPr>
          <p:nvPr>
            <p:ph type="ctrTitle"/>
          </p:nvPr>
        </p:nvSpPr>
        <p:spPr>
          <a:xfrm>
            <a:off x="4526275" y="1332150"/>
            <a:ext cx="3900600" cy="15819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5000"/>
              <a:buFont typeface="Playfair Display"/>
              <a:buNone/>
              <a:defRPr sz="5000">
                <a:solidFill>
                  <a:schemeClr val="lt1"/>
                </a:solidFill>
                <a:latin typeface="Playfair Display"/>
                <a:ea typeface="Playfair Display"/>
                <a:cs typeface="Playfair Display"/>
                <a:sym typeface="Playfair Display"/>
              </a:defRPr>
            </a:lvl1pPr>
            <a:lvl2pPr lvl="1" algn="ctr">
              <a:spcBef>
                <a:spcPts val="0"/>
              </a:spcBef>
              <a:spcAft>
                <a:spcPts val="0"/>
              </a:spcAft>
              <a:buClr>
                <a:schemeClr val="lt1"/>
              </a:buClr>
              <a:buSzPts val="5000"/>
              <a:buFont typeface="Playfair Display"/>
              <a:buNone/>
              <a:defRPr sz="5000">
                <a:solidFill>
                  <a:schemeClr val="lt1"/>
                </a:solidFill>
                <a:latin typeface="Playfair Display"/>
                <a:ea typeface="Playfair Display"/>
                <a:cs typeface="Playfair Display"/>
                <a:sym typeface="Playfair Display"/>
              </a:defRPr>
            </a:lvl2pPr>
            <a:lvl3pPr lvl="2" algn="ctr">
              <a:spcBef>
                <a:spcPts val="0"/>
              </a:spcBef>
              <a:spcAft>
                <a:spcPts val="0"/>
              </a:spcAft>
              <a:buClr>
                <a:schemeClr val="lt1"/>
              </a:buClr>
              <a:buSzPts val="5000"/>
              <a:buFont typeface="Playfair Display"/>
              <a:buNone/>
              <a:defRPr sz="5000">
                <a:solidFill>
                  <a:schemeClr val="lt1"/>
                </a:solidFill>
                <a:latin typeface="Playfair Display"/>
                <a:ea typeface="Playfair Display"/>
                <a:cs typeface="Playfair Display"/>
                <a:sym typeface="Playfair Display"/>
              </a:defRPr>
            </a:lvl3pPr>
            <a:lvl4pPr lvl="3" algn="ctr">
              <a:spcBef>
                <a:spcPts val="0"/>
              </a:spcBef>
              <a:spcAft>
                <a:spcPts val="0"/>
              </a:spcAft>
              <a:buClr>
                <a:schemeClr val="lt1"/>
              </a:buClr>
              <a:buSzPts val="5000"/>
              <a:buFont typeface="Playfair Display"/>
              <a:buNone/>
              <a:defRPr sz="5000">
                <a:solidFill>
                  <a:schemeClr val="lt1"/>
                </a:solidFill>
                <a:latin typeface="Playfair Display"/>
                <a:ea typeface="Playfair Display"/>
                <a:cs typeface="Playfair Display"/>
                <a:sym typeface="Playfair Display"/>
              </a:defRPr>
            </a:lvl4pPr>
            <a:lvl5pPr lvl="4" algn="ctr">
              <a:spcBef>
                <a:spcPts val="0"/>
              </a:spcBef>
              <a:spcAft>
                <a:spcPts val="0"/>
              </a:spcAft>
              <a:buClr>
                <a:schemeClr val="lt1"/>
              </a:buClr>
              <a:buSzPts val="5000"/>
              <a:buFont typeface="Playfair Display"/>
              <a:buNone/>
              <a:defRPr sz="5000">
                <a:solidFill>
                  <a:schemeClr val="lt1"/>
                </a:solidFill>
                <a:latin typeface="Playfair Display"/>
                <a:ea typeface="Playfair Display"/>
                <a:cs typeface="Playfair Display"/>
                <a:sym typeface="Playfair Display"/>
              </a:defRPr>
            </a:lvl5pPr>
            <a:lvl6pPr lvl="5" algn="ctr">
              <a:spcBef>
                <a:spcPts val="0"/>
              </a:spcBef>
              <a:spcAft>
                <a:spcPts val="0"/>
              </a:spcAft>
              <a:buClr>
                <a:schemeClr val="lt1"/>
              </a:buClr>
              <a:buSzPts val="5000"/>
              <a:buFont typeface="Playfair Display"/>
              <a:buNone/>
              <a:defRPr sz="5000">
                <a:solidFill>
                  <a:schemeClr val="lt1"/>
                </a:solidFill>
                <a:latin typeface="Playfair Display"/>
                <a:ea typeface="Playfair Display"/>
                <a:cs typeface="Playfair Display"/>
                <a:sym typeface="Playfair Display"/>
              </a:defRPr>
            </a:lvl6pPr>
            <a:lvl7pPr lvl="6" algn="ctr">
              <a:spcBef>
                <a:spcPts val="0"/>
              </a:spcBef>
              <a:spcAft>
                <a:spcPts val="0"/>
              </a:spcAft>
              <a:buClr>
                <a:schemeClr val="lt1"/>
              </a:buClr>
              <a:buSzPts val="5000"/>
              <a:buFont typeface="Playfair Display"/>
              <a:buNone/>
              <a:defRPr sz="5000">
                <a:solidFill>
                  <a:schemeClr val="lt1"/>
                </a:solidFill>
                <a:latin typeface="Playfair Display"/>
                <a:ea typeface="Playfair Display"/>
                <a:cs typeface="Playfair Display"/>
                <a:sym typeface="Playfair Display"/>
              </a:defRPr>
            </a:lvl7pPr>
            <a:lvl8pPr lvl="7" algn="ctr">
              <a:spcBef>
                <a:spcPts val="0"/>
              </a:spcBef>
              <a:spcAft>
                <a:spcPts val="0"/>
              </a:spcAft>
              <a:buClr>
                <a:schemeClr val="lt1"/>
              </a:buClr>
              <a:buSzPts val="5000"/>
              <a:buFont typeface="Playfair Display"/>
              <a:buNone/>
              <a:defRPr sz="5000">
                <a:solidFill>
                  <a:schemeClr val="lt1"/>
                </a:solidFill>
                <a:latin typeface="Playfair Display"/>
                <a:ea typeface="Playfair Display"/>
                <a:cs typeface="Playfair Display"/>
                <a:sym typeface="Playfair Display"/>
              </a:defRPr>
            </a:lvl8pPr>
            <a:lvl9pPr lvl="8" algn="ctr">
              <a:spcBef>
                <a:spcPts val="0"/>
              </a:spcBef>
              <a:spcAft>
                <a:spcPts val="0"/>
              </a:spcAft>
              <a:buClr>
                <a:schemeClr val="lt1"/>
              </a:buClr>
              <a:buSzPts val="5000"/>
              <a:buFont typeface="Playfair Display"/>
              <a:buNone/>
              <a:defRPr sz="5000">
                <a:solidFill>
                  <a:schemeClr val="lt1"/>
                </a:solidFill>
                <a:latin typeface="Playfair Display"/>
                <a:ea typeface="Playfair Display"/>
                <a:cs typeface="Playfair Display"/>
                <a:sym typeface="Playfair Display"/>
              </a:defRPr>
            </a:lvl9pPr>
          </a:lstStyle>
          <a:p>
            <a:endParaRPr/>
          </a:p>
        </p:txBody>
      </p:sp>
      <p:sp>
        <p:nvSpPr>
          <p:cNvPr id="11" name="Google Shape;11;p2"/>
          <p:cNvSpPr txBox="1">
            <a:spLocks noGrp="1"/>
          </p:cNvSpPr>
          <p:nvPr>
            <p:ph type="subTitle" idx="1"/>
          </p:nvPr>
        </p:nvSpPr>
        <p:spPr>
          <a:xfrm>
            <a:off x="4526275" y="2914050"/>
            <a:ext cx="3904500" cy="648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200"/>
              <a:buFont typeface="Montserrat"/>
              <a:buNone/>
              <a:defRPr sz="14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200"/>
              <a:buFont typeface="Montserrat"/>
              <a:buNone/>
              <a:defRPr sz="12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200"/>
              <a:buFont typeface="Montserrat"/>
              <a:buNone/>
              <a:defRPr sz="12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200"/>
              <a:buFont typeface="Montserrat"/>
              <a:buNone/>
              <a:defRPr sz="12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200"/>
              <a:buFont typeface="Montserrat"/>
              <a:buNone/>
              <a:defRPr sz="12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200"/>
              <a:buFont typeface="Montserrat"/>
              <a:buNone/>
              <a:defRPr sz="12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200"/>
              <a:buFont typeface="Montserrat"/>
              <a:buNone/>
              <a:defRPr sz="12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200"/>
              <a:buFont typeface="Montserrat"/>
              <a:buNone/>
              <a:defRPr sz="12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200"/>
              <a:buFont typeface="Montserrat"/>
              <a:buNone/>
              <a:defRPr sz="1200">
                <a:solidFill>
                  <a:schemeClr val="lt1"/>
                </a:solidFill>
                <a:latin typeface="Montserrat"/>
                <a:ea typeface="Montserrat"/>
                <a:cs typeface="Montserrat"/>
                <a:sym typeface="Montserrat"/>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5">
  <p:cSld name="CUSTOM_19_1_1">
    <p:spTree>
      <p:nvGrpSpPr>
        <p:cNvPr id="1" name="Shape 138"/>
        <p:cNvGrpSpPr/>
        <p:nvPr/>
      </p:nvGrpSpPr>
      <p:grpSpPr>
        <a:xfrm>
          <a:off x="0" y="0"/>
          <a:ext cx="0" cy="0"/>
          <a:chOff x="0" y="0"/>
          <a:chExt cx="0" cy="0"/>
        </a:xfrm>
      </p:grpSpPr>
      <p:sp>
        <p:nvSpPr>
          <p:cNvPr id="139" name="Google Shape;139;p30"/>
          <p:cNvSpPr/>
          <p:nvPr/>
        </p:nvSpPr>
        <p:spPr>
          <a:xfrm>
            <a:off x="2275" y="-6400"/>
            <a:ext cx="3230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0"/>
          <p:cNvSpPr/>
          <p:nvPr/>
        </p:nvSpPr>
        <p:spPr>
          <a:xfrm>
            <a:off x="5896500" y="-6400"/>
            <a:ext cx="32475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0"/>
          <p:cNvSpPr/>
          <p:nvPr/>
        </p:nvSpPr>
        <p:spPr>
          <a:xfrm>
            <a:off x="713225" y="539500"/>
            <a:ext cx="7717500" cy="4059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0"/>
          <p:cNvSpPr txBox="1">
            <a:spLocks noGrp="1"/>
          </p:cNvSpPr>
          <p:nvPr>
            <p:ph type="title"/>
          </p:nvPr>
        </p:nvSpPr>
        <p:spPr>
          <a:xfrm>
            <a:off x="1851825" y="1267875"/>
            <a:ext cx="5447100" cy="21441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Font typeface="Playfair Display"/>
              <a:buNone/>
              <a:defRPr sz="13000" b="1">
                <a:latin typeface="Playfair Display"/>
                <a:ea typeface="Playfair Display"/>
                <a:cs typeface="Playfair Display"/>
                <a:sym typeface="Playfair Display"/>
              </a:defRPr>
            </a:lvl1pPr>
            <a:lvl2pPr lvl="1" rtl="0">
              <a:spcBef>
                <a:spcPts val="0"/>
              </a:spcBef>
              <a:spcAft>
                <a:spcPts val="0"/>
              </a:spcAft>
              <a:buSzPts val="5000"/>
              <a:buFont typeface="Playfair Display"/>
              <a:buNone/>
              <a:defRPr sz="5000">
                <a:latin typeface="Playfair Display"/>
                <a:ea typeface="Playfair Display"/>
                <a:cs typeface="Playfair Display"/>
                <a:sym typeface="Playfair Display"/>
              </a:defRPr>
            </a:lvl2pPr>
            <a:lvl3pPr lvl="2" rtl="0">
              <a:spcBef>
                <a:spcPts val="0"/>
              </a:spcBef>
              <a:spcAft>
                <a:spcPts val="0"/>
              </a:spcAft>
              <a:buSzPts val="5000"/>
              <a:buFont typeface="Playfair Display"/>
              <a:buNone/>
              <a:defRPr sz="5000">
                <a:latin typeface="Playfair Display"/>
                <a:ea typeface="Playfair Display"/>
                <a:cs typeface="Playfair Display"/>
                <a:sym typeface="Playfair Display"/>
              </a:defRPr>
            </a:lvl3pPr>
            <a:lvl4pPr lvl="3" rtl="0">
              <a:spcBef>
                <a:spcPts val="0"/>
              </a:spcBef>
              <a:spcAft>
                <a:spcPts val="0"/>
              </a:spcAft>
              <a:buSzPts val="5000"/>
              <a:buFont typeface="Playfair Display"/>
              <a:buNone/>
              <a:defRPr sz="5000">
                <a:latin typeface="Playfair Display"/>
                <a:ea typeface="Playfair Display"/>
                <a:cs typeface="Playfair Display"/>
                <a:sym typeface="Playfair Display"/>
              </a:defRPr>
            </a:lvl4pPr>
            <a:lvl5pPr lvl="4" rtl="0">
              <a:spcBef>
                <a:spcPts val="0"/>
              </a:spcBef>
              <a:spcAft>
                <a:spcPts val="0"/>
              </a:spcAft>
              <a:buSzPts val="5000"/>
              <a:buFont typeface="Playfair Display"/>
              <a:buNone/>
              <a:defRPr sz="5000">
                <a:latin typeface="Playfair Display"/>
                <a:ea typeface="Playfair Display"/>
                <a:cs typeface="Playfair Display"/>
                <a:sym typeface="Playfair Display"/>
              </a:defRPr>
            </a:lvl5pPr>
            <a:lvl6pPr lvl="5" rtl="0">
              <a:spcBef>
                <a:spcPts val="0"/>
              </a:spcBef>
              <a:spcAft>
                <a:spcPts val="0"/>
              </a:spcAft>
              <a:buSzPts val="5000"/>
              <a:buFont typeface="Playfair Display"/>
              <a:buNone/>
              <a:defRPr sz="5000">
                <a:latin typeface="Playfair Display"/>
                <a:ea typeface="Playfair Display"/>
                <a:cs typeface="Playfair Display"/>
                <a:sym typeface="Playfair Display"/>
              </a:defRPr>
            </a:lvl6pPr>
            <a:lvl7pPr lvl="6" rtl="0">
              <a:spcBef>
                <a:spcPts val="0"/>
              </a:spcBef>
              <a:spcAft>
                <a:spcPts val="0"/>
              </a:spcAft>
              <a:buSzPts val="5000"/>
              <a:buFont typeface="Playfair Display"/>
              <a:buNone/>
              <a:defRPr sz="5000">
                <a:latin typeface="Playfair Display"/>
                <a:ea typeface="Playfair Display"/>
                <a:cs typeface="Playfair Display"/>
                <a:sym typeface="Playfair Display"/>
              </a:defRPr>
            </a:lvl7pPr>
            <a:lvl8pPr lvl="7" rtl="0">
              <a:spcBef>
                <a:spcPts val="0"/>
              </a:spcBef>
              <a:spcAft>
                <a:spcPts val="0"/>
              </a:spcAft>
              <a:buSzPts val="5000"/>
              <a:buFont typeface="Playfair Display"/>
              <a:buNone/>
              <a:defRPr sz="5000">
                <a:latin typeface="Playfair Display"/>
                <a:ea typeface="Playfair Display"/>
                <a:cs typeface="Playfair Display"/>
                <a:sym typeface="Playfair Display"/>
              </a:defRPr>
            </a:lvl8pPr>
            <a:lvl9pPr lvl="8" rtl="0">
              <a:spcBef>
                <a:spcPts val="0"/>
              </a:spcBef>
              <a:spcAft>
                <a:spcPts val="0"/>
              </a:spcAft>
              <a:buSzPts val="5000"/>
              <a:buFont typeface="Playfair Display"/>
              <a:buNone/>
              <a:defRPr sz="5000">
                <a:latin typeface="Playfair Display"/>
                <a:ea typeface="Playfair Display"/>
                <a:cs typeface="Playfair Display"/>
                <a:sym typeface="Playfair Display"/>
              </a:defRPr>
            </a:lvl9pPr>
          </a:lstStyle>
          <a:p>
            <a:endParaRPr/>
          </a:p>
        </p:txBody>
      </p:sp>
      <p:sp>
        <p:nvSpPr>
          <p:cNvPr id="143" name="Google Shape;143;p30"/>
          <p:cNvSpPr txBox="1">
            <a:spLocks noGrp="1"/>
          </p:cNvSpPr>
          <p:nvPr>
            <p:ph type="subTitle" idx="1"/>
          </p:nvPr>
        </p:nvSpPr>
        <p:spPr>
          <a:xfrm>
            <a:off x="1848450" y="3187125"/>
            <a:ext cx="5447100" cy="68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600">
                <a:solidFill>
                  <a:schemeClr val="dk1"/>
                </a:solidFill>
                <a:latin typeface="Montserrat"/>
                <a:ea typeface="Montserrat"/>
                <a:cs typeface="Montserrat"/>
                <a:sym typeface="Montserrat"/>
              </a:defRPr>
            </a:lvl1pPr>
            <a:lvl2pPr lvl="1"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6">
  <p:cSld name="SECTION_TITLE_AND_DESCRIPTION_1">
    <p:bg>
      <p:bgPr>
        <a:solidFill>
          <a:schemeClr val="dk2"/>
        </a:solidFill>
        <a:effectLst/>
      </p:bgPr>
    </p:bg>
    <p:spTree>
      <p:nvGrpSpPr>
        <p:cNvPr id="1" name="Shape 144"/>
        <p:cNvGrpSpPr/>
        <p:nvPr/>
      </p:nvGrpSpPr>
      <p:grpSpPr>
        <a:xfrm>
          <a:off x="0" y="0"/>
          <a:ext cx="0" cy="0"/>
          <a:chOff x="0" y="0"/>
          <a:chExt cx="0" cy="0"/>
        </a:xfrm>
      </p:grpSpPr>
      <p:sp>
        <p:nvSpPr>
          <p:cNvPr id="145" name="Google Shape;145;p31"/>
          <p:cNvSpPr/>
          <p:nvPr/>
        </p:nvSpPr>
        <p:spPr>
          <a:xfrm>
            <a:off x="713225" y="539500"/>
            <a:ext cx="7717500" cy="4059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1"/>
          <p:cNvSpPr txBox="1">
            <a:spLocks noGrp="1"/>
          </p:cNvSpPr>
          <p:nvPr>
            <p:ph type="body" idx="1"/>
          </p:nvPr>
        </p:nvSpPr>
        <p:spPr>
          <a:xfrm>
            <a:off x="2114400" y="1928551"/>
            <a:ext cx="4915200" cy="2174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Char char="●"/>
              <a:defRPr/>
            </a:lvl1pPr>
            <a:lvl2pPr marL="914400" lvl="1" indent="-317500" rtl="0">
              <a:spcBef>
                <a:spcPts val="100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47" name="Google Shape;147;p31"/>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Font typeface="Montserrat"/>
              <a:buNone/>
              <a:defRPr sz="2500" b="1">
                <a:latin typeface="Playfair Display"/>
                <a:ea typeface="Playfair Display"/>
                <a:cs typeface="Playfair Display"/>
                <a:sym typeface="Playfair Display"/>
              </a:defRPr>
            </a:lvl1pPr>
            <a:lvl2pPr lvl="1" algn="ctr" rtl="0">
              <a:spcBef>
                <a:spcPts val="0"/>
              </a:spcBef>
              <a:spcAft>
                <a:spcPts val="0"/>
              </a:spcAft>
              <a:buSzPts val="2100"/>
              <a:buFont typeface="Montserrat"/>
              <a:buNone/>
              <a:defRPr sz="2100" b="1">
                <a:latin typeface="Montserrat"/>
                <a:ea typeface="Montserrat"/>
                <a:cs typeface="Montserrat"/>
                <a:sym typeface="Montserrat"/>
              </a:defRPr>
            </a:lvl2pPr>
            <a:lvl3pPr lvl="2" algn="ctr" rtl="0">
              <a:spcBef>
                <a:spcPts val="0"/>
              </a:spcBef>
              <a:spcAft>
                <a:spcPts val="0"/>
              </a:spcAft>
              <a:buSzPts val="2100"/>
              <a:buFont typeface="Montserrat"/>
              <a:buNone/>
              <a:defRPr sz="2100" b="1">
                <a:latin typeface="Montserrat"/>
                <a:ea typeface="Montserrat"/>
                <a:cs typeface="Montserrat"/>
                <a:sym typeface="Montserrat"/>
              </a:defRPr>
            </a:lvl3pPr>
            <a:lvl4pPr lvl="3" algn="ctr" rtl="0">
              <a:spcBef>
                <a:spcPts val="0"/>
              </a:spcBef>
              <a:spcAft>
                <a:spcPts val="0"/>
              </a:spcAft>
              <a:buSzPts val="2100"/>
              <a:buFont typeface="Montserrat"/>
              <a:buNone/>
              <a:defRPr sz="2100" b="1">
                <a:latin typeface="Montserrat"/>
                <a:ea typeface="Montserrat"/>
                <a:cs typeface="Montserrat"/>
                <a:sym typeface="Montserrat"/>
              </a:defRPr>
            </a:lvl4pPr>
            <a:lvl5pPr lvl="4" algn="ctr" rtl="0">
              <a:spcBef>
                <a:spcPts val="0"/>
              </a:spcBef>
              <a:spcAft>
                <a:spcPts val="0"/>
              </a:spcAft>
              <a:buSzPts val="2100"/>
              <a:buFont typeface="Montserrat"/>
              <a:buNone/>
              <a:defRPr sz="2100" b="1">
                <a:latin typeface="Montserrat"/>
                <a:ea typeface="Montserrat"/>
                <a:cs typeface="Montserrat"/>
                <a:sym typeface="Montserrat"/>
              </a:defRPr>
            </a:lvl5pPr>
            <a:lvl6pPr lvl="5" algn="ctr" rtl="0">
              <a:spcBef>
                <a:spcPts val="0"/>
              </a:spcBef>
              <a:spcAft>
                <a:spcPts val="0"/>
              </a:spcAft>
              <a:buSzPts val="2100"/>
              <a:buFont typeface="Montserrat"/>
              <a:buNone/>
              <a:defRPr sz="2100" b="1">
                <a:latin typeface="Montserrat"/>
                <a:ea typeface="Montserrat"/>
                <a:cs typeface="Montserrat"/>
                <a:sym typeface="Montserrat"/>
              </a:defRPr>
            </a:lvl6pPr>
            <a:lvl7pPr lvl="6" algn="ctr" rtl="0">
              <a:spcBef>
                <a:spcPts val="0"/>
              </a:spcBef>
              <a:spcAft>
                <a:spcPts val="0"/>
              </a:spcAft>
              <a:buSzPts val="2100"/>
              <a:buFont typeface="Montserrat"/>
              <a:buNone/>
              <a:defRPr sz="2100" b="1">
                <a:latin typeface="Montserrat"/>
                <a:ea typeface="Montserrat"/>
                <a:cs typeface="Montserrat"/>
                <a:sym typeface="Montserrat"/>
              </a:defRPr>
            </a:lvl7pPr>
            <a:lvl8pPr lvl="7" algn="ctr" rtl="0">
              <a:spcBef>
                <a:spcPts val="0"/>
              </a:spcBef>
              <a:spcAft>
                <a:spcPts val="0"/>
              </a:spcAft>
              <a:buSzPts val="2100"/>
              <a:buFont typeface="Montserrat"/>
              <a:buNone/>
              <a:defRPr sz="2100" b="1">
                <a:latin typeface="Montserrat"/>
                <a:ea typeface="Montserrat"/>
                <a:cs typeface="Montserrat"/>
                <a:sym typeface="Montserrat"/>
              </a:defRPr>
            </a:lvl8pPr>
            <a:lvl9pPr lvl="8" algn="ctr" rtl="0">
              <a:spcBef>
                <a:spcPts val="0"/>
              </a:spcBef>
              <a:spcAft>
                <a:spcPts val="0"/>
              </a:spcAft>
              <a:buSzPts val="2100"/>
              <a:buFont typeface="Montserrat"/>
              <a:buNone/>
              <a:defRPr sz="2100" b="1">
                <a:latin typeface="Montserrat"/>
                <a:ea typeface="Montserrat"/>
                <a:cs typeface="Montserrat"/>
                <a:sym typeface="Montserra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7">
  <p:cSld name="BLANK_1_2_1">
    <p:spTree>
      <p:nvGrpSpPr>
        <p:cNvPr id="1" name="Shape 148"/>
        <p:cNvGrpSpPr/>
        <p:nvPr/>
      </p:nvGrpSpPr>
      <p:grpSpPr>
        <a:xfrm>
          <a:off x="0" y="0"/>
          <a:ext cx="0" cy="0"/>
          <a:chOff x="0" y="0"/>
          <a:chExt cx="0" cy="0"/>
        </a:xfrm>
      </p:grpSpPr>
      <p:sp>
        <p:nvSpPr>
          <p:cNvPr id="149" name="Google Shape;149;p32"/>
          <p:cNvSpPr/>
          <p:nvPr/>
        </p:nvSpPr>
        <p:spPr>
          <a:xfrm flipH="1">
            <a:off x="0" y="0"/>
            <a:ext cx="26151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2"/>
          <p:cNvSpPr txBox="1">
            <a:spLocks noGrp="1"/>
          </p:cNvSpPr>
          <p:nvPr>
            <p:ph type="subTitle" idx="1"/>
          </p:nvPr>
        </p:nvSpPr>
        <p:spPr>
          <a:xfrm flipH="1">
            <a:off x="4571571" y="2537850"/>
            <a:ext cx="3547800" cy="100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51" name="Google Shape;151;p32"/>
          <p:cNvSpPr txBox="1">
            <a:spLocks noGrp="1"/>
          </p:cNvSpPr>
          <p:nvPr>
            <p:ph type="title"/>
          </p:nvPr>
        </p:nvSpPr>
        <p:spPr>
          <a:xfrm flipH="1">
            <a:off x="4571571" y="1595850"/>
            <a:ext cx="3545400" cy="942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b="1"/>
            </a:lvl1pPr>
            <a:lvl2pPr lvl="1" algn="r" rtl="0">
              <a:spcBef>
                <a:spcPts val="0"/>
              </a:spcBef>
              <a:spcAft>
                <a:spcPts val="0"/>
              </a:spcAft>
              <a:buSzPts val="2500"/>
              <a:buNone/>
              <a:defRPr b="1"/>
            </a:lvl2pPr>
            <a:lvl3pPr lvl="2" algn="r" rtl="0">
              <a:spcBef>
                <a:spcPts val="0"/>
              </a:spcBef>
              <a:spcAft>
                <a:spcPts val="0"/>
              </a:spcAft>
              <a:buSzPts val="2500"/>
              <a:buNone/>
              <a:defRPr b="1"/>
            </a:lvl3pPr>
            <a:lvl4pPr lvl="3" algn="r" rtl="0">
              <a:spcBef>
                <a:spcPts val="0"/>
              </a:spcBef>
              <a:spcAft>
                <a:spcPts val="0"/>
              </a:spcAft>
              <a:buSzPts val="2500"/>
              <a:buNone/>
              <a:defRPr b="1"/>
            </a:lvl4pPr>
            <a:lvl5pPr lvl="4" algn="r" rtl="0">
              <a:spcBef>
                <a:spcPts val="0"/>
              </a:spcBef>
              <a:spcAft>
                <a:spcPts val="0"/>
              </a:spcAft>
              <a:buSzPts val="2500"/>
              <a:buNone/>
              <a:defRPr b="1"/>
            </a:lvl5pPr>
            <a:lvl6pPr lvl="5" algn="r" rtl="0">
              <a:spcBef>
                <a:spcPts val="0"/>
              </a:spcBef>
              <a:spcAft>
                <a:spcPts val="0"/>
              </a:spcAft>
              <a:buSzPts val="2500"/>
              <a:buNone/>
              <a:defRPr b="1"/>
            </a:lvl6pPr>
            <a:lvl7pPr lvl="6" algn="r" rtl="0">
              <a:spcBef>
                <a:spcPts val="0"/>
              </a:spcBef>
              <a:spcAft>
                <a:spcPts val="0"/>
              </a:spcAft>
              <a:buSzPts val="2500"/>
              <a:buNone/>
              <a:defRPr b="1"/>
            </a:lvl7pPr>
            <a:lvl8pPr lvl="7" algn="r" rtl="0">
              <a:spcBef>
                <a:spcPts val="0"/>
              </a:spcBef>
              <a:spcAft>
                <a:spcPts val="0"/>
              </a:spcAft>
              <a:buSzPts val="2500"/>
              <a:buNone/>
              <a:defRPr b="1"/>
            </a:lvl8pPr>
            <a:lvl9pPr lvl="8" algn="r" rtl="0">
              <a:spcBef>
                <a:spcPts val="0"/>
              </a:spcBef>
              <a:spcAft>
                <a:spcPts val="0"/>
              </a:spcAft>
              <a:buSzPts val="2500"/>
              <a:buNone/>
              <a:defRPr b="1"/>
            </a:lvl9pPr>
          </a:lstStyle>
          <a:p>
            <a:endParaRPr/>
          </a:p>
        </p:txBody>
      </p:sp>
      <p:sp>
        <p:nvSpPr>
          <p:cNvPr id="152" name="Google Shape;152;p32"/>
          <p:cNvSpPr>
            <a:spLocks noGrp="1"/>
          </p:cNvSpPr>
          <p:nvPr>
            <p:ph type="pic" idx="2"/>
          </p:nvPr>
        </p:nvSpPr>
        <p:spPr>
          <a:xfrm>
            <a:off x="1031350" y="539500"/>
            <a:ext cx="3185400" cy="4064400"/>
          </a:xfrm>
          <a:prstGeom prst="rect">
            <a:avLst/>
          </a:prstGeom>
          <a:noFill/>
          <a:ln>
            <a:noFill/>
          </a:ln>
        </p:spPr>
      </p:sp>
      <p:sp>
        <p:nvSpPr>
          <p:cNvPr id="153" name="Google Shape;153;p32"/>
          <p:cNvSpPr/>
          <p:nvPr/>
        </p:nvSpPr>
        <p:spPr>
          <a:xfrm flipH="1">
            <a:off x="8430850" y="-35875"/>
            <a:ext cx="713100" cy="5179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
    <p:spTree>
      <p:nvGrpSpPr>
        <p:cNvPr id="1" name="Shape 176"/>
        <p:cNvGrpSpPr/>
        <p:nvPr/>
      </p:nvGrpSpPr>
      <p:grpSpPr>
        <a:xfrm>
          <a:off x="0" y="0"/>
          <a:ext cx="0" cy="0"/>
          <a:chOff x="0" y="0"/>
          <a:chExt cx="0" cy="0"/>
        </a:xfrm>
      </p:grpSpPr>
      <p:sp>
        <p:nvSpPr>
          <p:cNvPr id="177" name="Google Shape;177;p37"/>
          <p:cNvSpPr txBox="1">
            <a:spLocks noGrp="1"/>
          </p:cNvSpPr>
          <p:nvPr>
            <p:ph type="subTitle" idx="1"/>
          </p:nvPr>
        </p:nvSpPr>
        <p:spPr>
          <a:xfrm>
            <a:off x="710438" y="1819723"/>
            <a:ext cx="2314500" cy="519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1pPr>
            <a:lvl2pPr lvl="1"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2pPr>
            <a:lvl3pPr lvl="2"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3pPr>
            <a:lvl4pPr lvl="3"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4pPr>
            <a:lvl5pPr lvl="4"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5pPr>
            <a:lvl6pPr lvl="5"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6pPr>
            <a:lvl7pPr lvl="6"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7pPr>
            <a:lvl8pPr lvl="7"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8pPr>
            <a:lvl9pPr lvl="8"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9pPr>
          </a:lstStyle>
          <a:p>
            <a:endParaRPr/>
          </a:p>
        </p:txBody>
      </p:sp>
      <p:sp>
        <p:nvSpPr>
          <p:cNvPr id="178" name="Google Shape;178;p37"/>
          <p:cNvSpPr txBox="1">
            <a:spLocks noGrp="1"/>
          </p:cNvSpPr>
          <p:nvPr>
            <p:ph type="subTitle" idx="2"/>
          </p:nvPr>
        </p:nvSpPr>
        <p:spPr>
          <a:xfrm>
            <a:off x="710438" y="2594048"/>
            <a:ext cx="2314500" cy="13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79" name="Google Shape;179;p37"/>
          <p:cNvSpPr txBox="1">
            <a:spLocks noGrp="1"/>
          </p:cNvSpPr>
          <p:nvPr>
            <p:ph type="subTitle" idx="3"/>
          </p:nvPr>
        </p:nvSpPr>
        <p:spPr>
          <a:xfrm>
            <a:off x="3414747" y="1819723"/>
            <a:ext cx="2311800" cy="519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1pPr>
            <a:lvl2pPr lvl="1"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2pPr>
            <a:lvl3pPr lvl="2"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3pPr>
            <a:lvl4pPr lvl="3"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4pPr>
            <a:lvl5pPr lvl="4"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5pPr>
            <a:lvl6pPr lvl="5"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6pPr>
            <a:lvl7pPr lvl="6"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7pPr>
            <a:lvl8pPr lvl="7"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8pPr>
            <a:lvl9pPr lvl="8"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9pPr>
          </a:lstStyle>
          <a:p>
            <a:endParaRPr/>
          </a:p>
        </p:txBody>
      </p:sp>
      <p:sp>
        <p:nvSpPr>
          <p:cNvPr id="180" name="Google Shape;180;p37"/>
          <p:cNvSpPr txBox="1">
            <a:spLocks noGrp="1"/>
          </p:cNvSpPr>
          <p:nvPr>
            <p:ph type="subTitle" idx="4"/>
          </p:nvPr>
        </p:nvSpPr>
        <p:spPr>
          <a:xfrm>
            <a:off x="3414744" y="2594048"/>
            <a:ext cx="2314500" cy="13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81" name="Google Shape;181;p37"/>
          <p:cNvSpPr txBox="1">
            <a:spLocks noGrp="1"/>
          </p:cNvSpPr>
          <p:nvPr>
            <p:ph type="subTitle" idx="5"/>
          </p:nvPr>
        </p:nvSpPr>
        <p:spPr>
          <a:xfrm>
            <a:off x="6117622" y="1819723"/>
            <a:ext cx="2311800" cy="519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1pPr>
            <a:lvl2pPr lvl="1"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2pPr>
            <a:lvl3pPr lvl="2"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3pPr>
            <a:lvl4pPr lvl="3"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4pPr>
            <a:lvl5pPr lvl="4"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5pPr>
            <a:lvl6pPr lvl="5"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6pPr>
            <a:lvl7pPr lvl="6"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7pPr>
            <a:lvl8pPr lvl="7"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8pPr>
            <a:lvl9pPr lvl="8"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9pPr>
          </a:lstStyle>
          <a:p>
            <a:endParaRPr/>
          </a:p>
        </p:txBody>
      </p:sp>
      <p:sp>
        <p:nvSpPr>
          <p:cNvPr id="182" name="Google Shape;182;p37"/>
          <p:cNvSpPr txBox="1">
            <a:spLocks noGrp="1"/>
          </p:cNvSpPr>
          <p:nvPr>
            <p:ph type="subTitle" idx="6"/>
          </p:nvPr>
        </p:nvSpPr>
        <p:spPr>
          <a:xfrm>
            <a:off x="6116272" y="2594048"/>
            <a:ext cx="2314500" cy="13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83" name="Google Shape;183;p37"/>
          <p:cNvSpPr/>
          <p:nvPr/>
        </p:nvSpPr>
        <p:spPr>
          <a:xfrm>
            <a:off x="75" y="0"/>
            <a:ext cx="9144000" cy="57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7"/>
          <p:cNvSpPr/>
          <p:nvPr/>
        </p:nvSpPr>
        <p:spPr>
          <a:xfrm rot="10800000">
            <a:off x="100" y="4578000"/>
            <a:ext cx="9144000" cy="565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7"/>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Font typeface="Montserrat"/>
              <a:buNone/>
              <a:defRPr sz="2500" b="1">
                <a:latin typeface="Playfair Display"/>
                <a:ea typeface="Playfair Display"/>
                <a:cs typeface="Playfair Display"/>
                <a:sym typeface="Playfair Display"/>
              </a:defRPr>
            </a:lvl1pPr>
            <a:lvl2pPr lvl="1" algn="ctr" rtl="0">
              <a:spcBef>
                <a:spcPts val="0"/>
              </a:spcBef>
              <a:spcAft>
                <a:spcPts val="0"/>
              </a:spcAft>
              <a:buSzPts val="2100"/>
              <a:buFont typeface="Montserrat"/>
              <a:buNone/>
              <a:defRPr sz="2100" b="1">
                <a:latin typeface="Montserrat"/>
                <a:ea typeface="Montserrat"/>
                <a:cs typeface="Montserrat"/>
                <a:sym typeface="Montserrat"/>
              </a:defRPr>
            </a:lvl2pPr>
            <a:lvl3pPr lvl="2" algn="ctr" rtl="0">
              <a:spcBef>
                <a:spcPts val="0"/>
              </a:spcBef>
              <a:spcAft>
                <a:spcPts val="0"/>
              </a:spcAft>
              <a:buSzPts val="2100"/>
              <a:buFont typeface="Montserrat"/>
              <a:buNone/>
              <a:defRPr sz="2100" b="1">
                <a:latin typeface="Montserrat"/>
                <a:ea typeface="Montserrat"/>
                <a:cs typeface="Montserrat"/>
                <a:sym typeface="Montserrat"/>
              </a:defRPr>
            </a:lvl3pPr>
            <a:lvl4pPr lvl="3" algn="ctr" rtl="0">
              <a:spcBef>
                <a:spcPts val="0"/>
              </a:spcBef>
              <a:spcAft>
                <a:spcPts val="0"/>
              </a:spcAft>
              <a:buSzPts val="2100"/>
              <a:buFont typeface="Montserrat"/>
              <a:buNone/>
              <a:defRPr sz="2100" b="1">
                <a:latin typeface="Montserrat"/>
                <a:ea typeface="Montserrat"/>
                <a:cs typeface="Montserrat"/>
                <a:sym typeface="Montserrat"/>
              </a:defRPr>
            </a:lvl4pPr>
            <a:lvl5pPr lvl="4" algn="ctr" rtl="0">
              <a:spcBef>
                <a:spcPts val="0"/>
              </a:spcBef>
              <a:spcAft>
                <a:spcPts val="0"/>
              </a:spcAft>
              <a:buSzPts val="2100"/>
              <a:buFont typeface="Montserrat"/>
              <a:buNone/>
              <a:defRPr sz="2100" b="1">
                <a:latin typeface="Montserrat"/>
                <a:ea typeface="Montserrat"/>
                <a:cs typeface="Montserrat"/>
                <a:sym typeface="Montserrat"/>
              </a:defRPr>
            </a:lvl5pPr>
            <a:lvl6pPr lvl="5" algn="ctr" rtl="0">
              <a:spcBef>
                <a:spcPts val="0"/>
              </a:spcBef>
              <a:spcAft>
                <a:spcPts val="0"/>
              </a:spcAft>
              <a:buSzPts val="2100"/>
              <a:buFont typeface="Montserrat"/>
              <a:buNone/>
              <a:defRPr sz="2100" b="1">
                <a:latin typeface="Montserrat"/>
                <a:ea typeface="Montserrat"/>
                <a:cs typeface="Montserrat"/>
                <a:sym typeface="Montserrat"/>
              </a:defRPr>
            </a:lvl6pPr>
            <a:lvl7pPr lvl="6" algn="ctr" rtl="0">
              <a:spcBef>
                <a:spcPts val="0"/>
              </a:spcBef>
              <a:spcAft>
                <a:spcPts val="0"/>
              </a:spcAft>
              <a:buSzPts val="2100"/>
              <a:buFont typeface="Montserrat"/>
              <a:buNone/>
              <a:defRPr sz="2100" b="1">
                <a:latin typeface="Montserrat"/>
                <a:ea typeface="Montserrat"/>
                <a:cs typeface="Montserrat"/>
                <a:sym typeface="Montserrat"/>
              </a:defRPr>
            </a:lvl7pPr>
            <a:lvl8pPr lvl="7" algn="ctr" rtl="0">
              <a:spcBef>
                <a:spcPts val="0"/>
              </a:spcBef>
              <a:spcAft>
                <a:spcPts val="0"/>
              </a:spcAft>
              <a:buSzPts val="2100"/>
              <a:buFont typeface="Montserrat"/>
              <a:buNone/>
              <a:defRPr sz="2100" b="1">
                <a:latin typeface="Montserrat"/>
                <a:ea typeface="Montserrat"/>
                <a:cs typeface="Montserrat"/>
                <a:sym typeface="Montserrat"/>
              </a:defRPr>
            </a:lvl8pPr>
            <a:lvl9pPr lvl="8" algn="ctr" rtl="0">
              <a:spcBef>
                <a:spcPts val="0"/>
              </a:spcBef>
              <a:spcAft>
                <a:spcPts val="0"/>
              </a:spcAft>
              <a:buSzPts val="2100"/>
              <a:buFont typeface="Montserrat"/>
              <a:buNone/>
              <a:defRPr sz="2100" b="1">
                <a:latin typeface="Montserrat"/>
                <a:ea typeface="Montserrat"/>
                <a:cs typeface="Montserrat"/>
                <a:sym typeface="Montserra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2">
  <p:cSld name="CUSTOM_8_1">
    <p:spTree>
      <p:nvGrpSpPr>
        <p:cNvPr id="1" name="Shape 197"/>
        <p:cNvGrpSpPr/>
        <p:nvPr/>
      </p:nvGrpSpPr>
      <p:grpSpPr>
        <a:xfrm>
          <a:off x="0" y="0"/>
          <a:ext cx="0" cy="0"/>
          <a:chOff x="0" y="0"/>
          <a:chExt cx="0" cy="0"/>
        </a:xfrm>
      </p:grpSpPr>
      <p:sp>
        <p:nvSpPr>
          <p:cNvPr id="198" name="Google Shape;198;p39"/>
          <p:cNvSpPr txBox="1">
            <a:spLocks noGrp="1"/>
          </p:cNvSpPr>
          <p:nvPr>
            <p:ph type="subTitle" idx="1"/>
          </p:nvPr>
        </p:nvSpPr>
        <p:spPr>
          <a:xfrm>
            <a:off x="2780375" y="1687175"/>
            <a:ext cx="1858800" cy="44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1pPr>
            <a:lvl2pPr lvl="1"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2pPr>
            <a:lvl3pPr lvl="2"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3pPr>
            <a:lvl4pPr lvl="3"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4pPr>
            <a:lvl5pPr lvl="4"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5pPr>
            <a:lvl6pPr lvl="5"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6pPr>
            <a:lvl7pPr lvl="6"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7pPr>
            <a:lvl8pPr lvl="7"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8pPr>
            <a:lvl9pPr lvl="8"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9pPr>
          </a:lstStyle>
          <a:p>
            <a:endParaRPr/>
          </a:p>
        </p:txBody>
      </p:sp>
      <p:sp>
        <p:nvSpPr>
          <p:cNvPr id="199" name="Google Shape;199;p39"/>
          <p:cNvSpPr txBox="1">
            <a:spLocks noGrp="1"/>
          </p:cNvSpPr>
          <p:nvPr>
            <p:ph type="subTitle" idx="2"/>
          </p:nvPr>
        </p:nvSpPr>
        <p:spPr>
          <a:xfrm>
            <a:off x="4739163" y="1615628"/>
            <a:ext cx="2314500" cy="590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400"/>
              <a:buFont typeface="Montserrat"/>
              <a:buNone/>
              <a:defRPr sz="14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200" name="Google Shape;200;p39"/>
          <p:cNvSpPr/>
          <p:nvPr/>
        </p:nvSpPr>
        <p:spPr>
          <a:xfrm>
            <a:off x="0" y="-22125"/>
            <a:ext cx="9162000" cy="59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9"/>
          <p:cNvSpPr/>
          <p:nvPr/>
        </p:nvSpPr>
        <p:spPr>
          <a:xfrm>
            <a:off x="0" y="4572000"/>
            <a:ext cx="9162000" cy="59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9"/>
          <p:cNvSpPr txBox="1">
            <a:spLocks noGrp="1"/>
          </p:cNvSpPr>
          <p:nvPr>
            <p:ph type="subTitle" idx="3"/>
          </p:nvPr>
        </p:nvSpPr>
        <p:spPr>
          <a:xfrm>
            <a:off x="2780375" y="3759850"/>
            <a:ext cx="1858800" cy="44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1pPr>
            <a:lvl2pPr lvl="1"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2pPr>
            <a:lvl3pPr lvl="2"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3pPr>
            <a:lvl4pPr lvl="3"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4pPr>
            <a:lvl5pPr lvl="4"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5pPr>
            <a:lvl6pPr lvl="5"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6pPr>
            <a:lvl7pPr lvl="6"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7pPr>
            <a:lvl8pPr lvl="7"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8pPr>
            <a:lvl9pPr lvl="8"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9pPr>
          </a:lstStyle>
          <a:p>
            <a:endParaRPr/>
          </a:p>
        </p:txBody>
      </p:sp>
      <p:sp>
        <p:nvSpPr>
          <p:cNvPr id="203" name="Google Shape;203;p39"/>
          <p:cNvSpPr txBox="1">
            <a:spLocks noGrp="1"/>
          </p:cNvSpPr>
          <p:nvPr>
            <p:ph type="subTitle" idx="4"/>
          </p:nvPr>
        </p:nvSpPr>
        <p:spPr>
          <a:xfrm>
            <a:off x="4739163" y="3688303"/>
            <a:ext cx="2314500" cy="590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400"/>
              <a:buFont typeface="Montserrat"/>
              <a:buNone/>
              <a:defRPr sz="14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204" name="Google Shape;204;p39"/>
          <p:cNvSpPr txBox="1">
            <a:spLocks noGrp="1"/>
          </p:cNvSpPr>
          <p:nvPr>
            <p:ph type="subTitle" idx="5"/>
          </p:nvPr>
        </p:nvSpPr>
        <p:spPr>
          <a:xfrm>
            <a:off x="2780375" y="2723513"/>
            <a:ext cx="1858800" cy="44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1pPr>
            <a:lvl2pPr lvl="1"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2pPr>
            <a:lvl3pPr lvl="2"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3pPr>
            <a:lvl4pPr lvl="3"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4pPr>
            <a:lvl5pPr lvl="4"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5pPr>
            <a:lvl6pPr lvl="5"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6pPr>
            <a:lvl7pPr lvl="6"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7pPr>
            <a:lvl8pPr lvl="7"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8pPr>
            <a:lvl9pPr lvl="8"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9pPr>
          </a:lstStyle>
          <a:p>
            <a:endParaRPr/>
          </a:p>
        </p:txBody>
      </p:sp>
      <p:sp>
        <p:nvSpPr>
          <p:cNvPr id="205" name="Google Shape;205;p39"/>
          <p:cNvSpPr txBox="1">
            <a:spLocks noGrp="1"/>
          </p:cNvSpPr>
          <p:nvPr>
            <p:ph type="subTitle" idx="6"/>
          </p:nvPr>
        </p:nvSpPr>
        <p:spPr>
          <a:xfrm>
            <a:off x="4739163" y="2651966"/>
            <a:ext cx="2314500" cy="590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400"/>
              <a:buFont typeface="Montserrat"/>
              <a:buNone/>
              <a:defRPr sz="14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206" name="Google Shape;206;p39"/>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Font typeface="Montserrat"/>
              <a:buNone/>
              <a:defRPr sz="2500" b="1">
                <a:latin typeface="Playfair Display"/>
                <a:ea typeface="Playfair Display"/>
                <a:cs typeface="Playfair Display"/>
                <a:sym typeface="Playfair Display"/>
              </a:defRPr>
            </a:lvl1pPr>
            <a:lvl2pPr lvl="1" algn="ctr" rtl="0">
              <a:spcBef>
                <a:spcPts val="0"/>
              </a:spcBef>
              <a:spcAft>
                <a:spcPts val="0"/>
              </a:spcAft>
              <a:buSzPts val="2100"/>
              <a:buFont typeface="Montserrat"/>
              <a:buNone/>
              <a:defRPr sz="2100" b="1">
                <a:latin typeface="Montserrat"/>
                <a:ea typeface="Montserrat"/>
                <a:cs typeface="Montserrat"/>
                <a:sym typeface="Montserrat"/>
              </a:defRPr>
            </a:lvl2pPr>
            <a:lvl3pPr lvl="2" algn="ctr" rtl="0">
              <a:spcBef>
                <a:spcPts val="0"/>
              </a:spcBef>
              <a:spcAft>
                <a:spcPts val="0"/>
              </a:spcAft>
              <a:buSzPts val="2100"/>
              <a:buFont typeface="Montserrat"/>
              <a:buNone/>
              <a:defRPr sz="2100" b="1">
                <a:latin typeface="Montserrat"/>
                <a:ea typeface="Montserrat"/>
                <a:cs typeface="Montserrat"/>
                <a:sym typeface="Montserrat"/>
              </a:defRPr>
            </a:lvl3pPr>
            <a:lvl4pPr lvl="3" algn="ctr" rtl="0">
              <a:spcBef>
                <a:spcPts val="0"/>
              </a:spcBef>
              <a:spcAft>
                <a:spcPts val="0"/>
              </a:spcAft>
              <a:buSzPts val="2100"/>
              <a:buFont typeface="Montserrat"/>
              <a:buNone/>
              <a:defRPr sz="2100" b="1">
                <a:latin typeface="Montserrat"/>
                <a:ea typeface="Montserrat"/>
                <a:cs typeface="Montserrat"/>
                <a:sym typeface="Montserrat"/>
              </a:defRPr>
            </a:lvl4pPr>
            <a:lvl5pPr lvl="4" algn="ctr" rtl="0">
              <a:spcBef>
                <a:spcPts val="0"/>
              </a:spcBef>
              <a:spcAft>
                <a:spcPts val="0"/>
              </a:spcAft>
              <a:buSzPts val="2100"/>
              <a:buFont typeface="Montserrat"/>
              <a:buNone/>
              <a:defRPr sz="2100" b="1">
                <a:latin typeface="Montserrat"/>
                <a:ea typeface="Montserrat"/>
                <a:cs typeface="Montserrat"/>
                <a:sym typeface="Montserrat"/>
              </a:defRPr>
            </a:lvl5pPr>
            <a:lvl6pPr lvl="5" algn="ctr" rtl="0">
              <a:spcBef>
                <a:spcPts val="0"/>
              </a:spcBef>
              <a:spcAft>
                <a:spcPts val="0"/>
              </a:spcAft>
              <a:buSzPts val="2100"/>
              <a:buFont typeface="Montserrat"/>
              <a:buNone/>
              <a:defRPr sz="2100" b="1">
                <a:latin typeface="Montserrat"/>
                <a:ea typeface="Montserrat"/>
                <a:cs typeface="Montserrat"/>
                <a:sym typeface="Montserrat"/>
              </a:defRPr>
            </a:lvl6pPr>
            <a:lvl7pPr lvl="6" algn="ctr" rtl="0">
              <a:spcBef>
                <a:spcPts val="0"/>
              </a:spcBef>
              <a:spcAft>
                <a:spcPts val="0"/>
              </a:spcAft>
              <a:buSzPts val="2100"/>
              <a:buFont typeface="Montserrat"/>
              <a:buNone/>
              <a:defRPr sz="2100" b="1">
                <a:latin typeface="Montserrat"/>
                <a:ea typeface="Montserrat"/>
                <a:cs typeface="Montserrat"/>
                <a:sym typeface="Montserrat"/>
              </a:defRPr>
            </a:lvl7pPr>
            <a:lvl8pPr lvl="7" algn="ctr" rtl="0">
              <a:spcBef>
                <a:spcPts val="0"/>
              </a:spcBef>
              <a:spcAft>
                <a:spcPts val="0"/>
              </a:spcAft>
              <a:buSzPts val="2100"/>
              <a:buFont typeface="Montserrat"/>
              <a:buNone/>
              <a:defRPr sz="2100" b="1">
                <a:latin typeface="Montserrat"/>
                <a:ea typeface="Montserrat"/>
                <a:cs typeface="Montserrat"/>
                <a:sym typeface="Montserrat"/>
              </a:defRPr>
            </a:lvl8pPr>
            <a:lvl9pPr lvl="8" algn="ctr" rtl="0">
              <a:spcBef>
                <a:spcPts val="0"/>
              </a:spcBef>
              <a:spcAft>
                <a:spcPts val="0"/>
              </a:spcAft>
              <a:buSzPts val="2100"/>
              <a:buFont typeface="Montserrat"/>
              <a:buNone/>
              <a:defRPr sz="2100" b="1">
                <a:latin typeface="Montserrat"/>
                <a:ea typeface="Montserrat"/>
                <a:cs typeface="Montserrat"/>
                <a:sym typeface="Montserrat"/>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CUSTOM_23_1">
    <p:spTree>
      <p:nvGrpSpPr>
        <p:cNvPr id="1" name="Shape 267"/>
        <p:cNvGrpSpPr/>
        <p:nvPr/>
      </p:nvGrpSpPr>
      <p:grpSpPr>
        <a:xfrm>
          <a:off x="0" y="0"/>
          <a:ext cx="0" cy="0"/>
          <a:chOff x="0" y="0"/>
          <a:chExt cx="0" cy="0"/>
        </a:xfrm>
      </p:grpSpPr>
      <p:sp>
        <p:nvSpPr>
          <p:cNvPr id="268" name="Google Shape;268;p44"/>
          <p:cNvSpPr/>
          <p:nvPr/>
        </p:nvSpPr>
        <p:spPr>
          <a:xfrm>
            <a:off x="2275" y="-6400"/>
            <a:ext cx="3230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4"/>
          <p:cNvSpPr/>
          <p:nvPr/>
        </p:nvSpPr>
        <p:spPr>
          <a:xfrm>
            <a:off x="5896500" y="-6400"/>
            <a:ext cx="32475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4"/>
          <p:cNvSpPr/>
          <p:nvPr/>
        </p:nvSpPr>
        <p:spPr>
          <a:xfrm>
            <a:off x="713225" y="539500"/>
            <a:ext cx="7717500" cy="4059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4"/>
          <p:cNvSpPr txBox="1">
            <a:spLocks noGrp="1"/>
          </p:cNvSpPr>
          <p:nvPr>
            <p:ph type="title" hasCustomPrompt="1"/>
          </p:nvPr>
        </p:nvSpPr>
        <p:spPr>
          <a:xfrm>
            <a:off x="1493150" y="2113225"/>
            <a:ext cx="2964000" cy="146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500"/>
              <a:buFont typeface="Playfair Display"/>
              <a:buNone/>
              <a:defRPr sz="10000">
                <a:latin typeface="Playfair Display"/>
                <a:ea typeface="Playfair Display"/>
                <a:cs typeface="Playfair Display"/>
                <a:sym typeface="Playfair Display"/>
              </a:defRPr>
            </a:lvl1pPr>
            <a:lvl2pPr lvl="1" algn="ctr" rtl="0">
              <a:spcBef>
                <a:spcPts val="0"/>
              </a:spcBef>
              <a:spcAft>
                <a:spcPts val="0"/>
              </a:spcAft>
              <a:buSzPts val="7500"/>
              <a:buFont typeface="Playfair Display"/>
              <a:buNone/>
              <a:defRPr sz="7500">
                <a:latin typeface="Playfair Display"/>
                <a:ea typeface="Playfair Display"/>
                <a:cs typeface="Playfair Display"/>
                <a:sym typeface="Playfair Display"/>
              </a:defRPr>
            </a:lvl2pPr>
            <a:lvl3pPr lvl="2" algn="ctr" rtl="0">
              <a:spcBef>
                <a:spcPts val="0"/>
              </a:spcBef>
              <a:spcAft>
                <a:spcPts val="0"/>
              </a:spcAft>
              <a:buSzPts val="7500"/>
              <a:buFont typeface="Playfair Display"/>
              <a:buNone/>
              <a:defRPr sz="7500">
                <a:latin typeface="Playfair Display"/>
                <a:ea typeface="Playfair Display"/>
                <a:cs typeface="Playfair Display"/>
                <a:sym typeface="Playfair Display"/>
              </a:defRPr>
            </a:lvl3pPr>
            <a:lvl4pPr lvl="3" algn="ctr" rtl="0">
              <a:spcBef>
                <a:spcPts val="0"/>
              </a:spcBef>
              <a:spcAft>
                <a:spcPts val="0"/>
              </a:spcAft>
              <a:buSzPts val="7500"/>
              <a:buFont typeface="Playfair Display"/>
              <a:buNone/>
              <a:defRPr sz="7500">
                <a:latin typeface="Playfair Display"/>
                <a:ea typeface="Playfair Display"/>
                <a:cs typeface="Playfair Display"/>
                <a:sym typeface="Playfair Display"/>
              </a:defRPr>
            </a:lvl4pPr>
            <a:lvl5pPr lvl="4" algn="ctr" rtl="0">
              <a:spcBef>
                <a:spcPts val="0"/>
              </a:spcBef>
              <a:spcAft>
                <a:spcPts val="0"/>
              </a:spcAft>
              <a:buSzPts val="7500"/>
              <a:buFont typeface="Playfair Display"/>
              <a:buNone/>
              <a:defRPr sz="7500">
                <a:latin typeface="Playfair Display"/>
                <a:ea typeface="Playfair Display"/>
                <a:cs typeface="Playfair Display"/>
                <a:sym typeface="Playfair Display"/>
              </a:defRPr>
            </a:lvl5pPr>
            <a:lvl6pPr lvl="5" algn="ctr" rtl="0">
              <a:spcBef>
                <a:spcPts val="0"/>
              </a:spcBef>
              <a:spcAft>
                <a:spcPts val="0"/>
              </a:spcAft>
              <a:buSzPts val="7500"/>
              <a:buFont typeface="Playfair Display"/>
              <a:buNone/>
              <a:defRPr sz="7500">
                <a:latin typeface="Playfair Display"/>
                <a:ea typeface="Playfair Display"/>
                <a:cs typeface="Playfair Display"/>
                <a:sym typeface="Playfair Display"/>
              </a:defRPr>
            </a:lvl6pPr>
            <a:lvl7pPr lvl="6" algn="ctr" rtl="0">
              <a:spcBef>
                <a:spcPts val="0"/>
              </a:spcBef>
              <a:spcAft>
                <a:spcPts val="0"/>
              </a:spcAft>
              <a:buSzPts val="7500"/>
              <a:buFont typeface="Playfair Display"/>
              <a:buNone/>
              <a:defRPr sz="7500">
                <a:latin typeface="Playfair Display"/>
                <a:ea typeface="Playfair Display"/>
                <a:cs typeface="Playfair Display"/>
                <a:sym typeface="Playfair Display"/>
              </a:defRPr>
            </a:lvl7pPr>
            <a:lvl8pPr lvl="7" algn="ctr" rtl="0">
              <a:spcBef>
                <a:spcPts val="0"/>
              </a:spcBef>
              <a:spcAft>
                <a:spcPts val="0"/>
              </a:spcAft>
              <a:buSzPts val="7500"/>
              <a:buFont typeface="Playfair Display"/>
              <a:buNone/>
              <a:defRPr sz="7500">
                <a:latin typeface="Playfair Display"/>
                <a:ea typeface="Playfair Display"/>
                <a:cs typeface="Playfair Display"/>
                <a:sym typeface="Playfair Display"/>
              </a:defRPr>
            </a:lvl8pPr>
            <a:lvl9pPr lvl="8" algn="ctr" rtl="0">
              <a:spcBef>
                <a:spcPts val="0"/>
              </a:spcBef>
              <a:spcAft>
                <a:spcPts val="0"/>
              </a:spcAft>
              <a:buSzPts val="7500"/>
              <a:buFont typeface="Playfair Display"/>
              <a:buNone/>
              <a:defRPr sz="7500">
                <a:latin typeface="Playfair Display"/>
                <a:ea typeface="Playfair Display"/>
                <a:cs typeface="Playfair Display"/>
                <a:sym typeface="Playfair Display"/>
              </a:defRPr>
            </a:lvl9pPr>
          </a:lstStyle>
          <a:p>
            <a:r>
              <a:t>xx%</a:t>
            </a:r>
          </a:p>
        </p:txBody>
      </p:sp>
      <p:sp>
        <p:nvSpPr>
          <p:cNvPr id="272" name="Google Shape;272;p44"/>
          <p:cNvSpPr txBox="1">
            <a:spLocks noGrp="1"/>
          </p:cNvSpPr>
          <p:nvPr>
            <p:ph type="subTitle" idx="1"/>
          </p:nvPr>
        </p:nvSpPr>
        <p:spPr>
          <a:xfrm>
            <a:off x="1493300" y="3521975"/>
            <a:ext cx="2964000" cy="53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3" name="Google Shape;273;p44"/>
          <p:cNvSpPr txBox="1">
            <a:spLocks noGrp="1"/>
          </p:cNvSpPr>
          <p:nvPr>
            <p:ph type="title" idx="2" hasCustomPrompt="1"/>
          </p:nvPr>
        </p:nvSpPr>
        <p:spPr>
          <a:xfrm>
            <a:off x="4686675" y="2113225"/>
            <a:ext cx="2964000" cy="146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500"/>
              <a:buFont typeface="Playfair Display"/>
              <a:buNone/>
              <a:defRPr sz="10000">
                <a:latin typeface="Playfair Display"/>
                <a:ea typeface="Playfair Display"/>
                <a:cs typeface="Playfair Display"/>
                <a:sym typeface="Playfair Display"/>
              </a:defRPr>
            </a:lvl1pPr>
            <a:lvl2pPr lvl="1" algn="ctr" rtl="0">
              <a:spcBef>
                <a:spcPts val="0"/>
              </a:spcBef>
              <a:spcAft>
                <a:spcPts val="0"/>
              </a:spcAft>
              <a:buSzPts val="7500"/>
              <a:buFont typeface="Playfair Display"/>
              <a:buNone/>
              <a:defRPr sz="7500">
                <a:latin typeface="Playfair Display"/>
                <a:ea typeface="Playfair Display"/>
                <a:cs typeface="Playfair Display"/>
                <a:sym typeface="Playfair Display"/>
              </a:defRPr>
            </a:lvl2pPr>
            <a:lvl3pPr lvl="2" algn="ctr" rtl="0">
              <a:spcBef>
                <a:spcPts val="0"/>
              </a:spcBef>
              <a:spcAft>
                <a:spcPts val="0"/>
              </a:spcAft>
              <a:buSzPts val="7500"/>
              <a:buFont typeface="Playfair Display"/>
              <a:buNone/>
              <a:defRPr sz="7500">
                <a:latin typeface="Playfair Display"/>
                <a:ea typeface="Playfair Display"/>
                <a:cs typeface="Playfair Display"/>
                <a:sym typeface="Playfair Display"/>
              </a:defRPr>
            </a:lvl3pPr>
            <a:lvl4pPr lvl="3" algn="ctr" rtl="0">
              <a:spcBef>
                <a:spcPts val="0"/>
              </a:spcBef>
              <a:spcAft>
                <a:spcPts val="0"/>
              </a:spcAft>
              <a:buSzPts val="7500"/>
              <a:buFont typeface="Playfair Display"/>
              <a:buNone/>
              <a:defRPr sz="7500">
                <a:latin typeface="Playfair Display"/>
                <a:ea typeface="Playfair Display"/>
                <a:cs typeface="Playfair Display"/>
                <a:sym typeface="Playfair Display"/>
              </a:defRPr>
            </a:lvl4pPr>
            <a:lvl5pPr lvl="4" algn="ctr" rtl="0">
              <a:spcBef>
                <a:spcPts val="0"/>
              </a:spcBef>
              <a:spcAft>
                <a:spcPts val="0"/>
              </a:spcAft>
              <a:buSzPts val="7500"/>
              <a:buFont typeface="Playfair Display"/>
              <a:buNone/>
              <a:defRPr sz="7500">
                <a:latin typeface="Playfair Display"/>
                <a:ea typeface="Playfair Display"/>
                <a:cs typeface="Playfair Display"/>
                <a:sym typeface="Playfair Display"/>
              </a:defRPr>
            </a:lvl5pPr>
            <a:lvl6pPr lvl="5" algn="ctr" rtl="0">
              <a:spcBef>
                <a:spcPts val="0"/>
              </a:spcBef>
              <a:spcAft>
                <a:spcPts val="0"/>
              </a:spcAft>
              <a:buSzPts val="7500"/>
              <a:buFont typeface="Playfair Display"/>
              <a:buNone/>
              <a:defRPr sz="7500">
                <a:latin typeface="Playfair Display"/>
                <a:ea typeface="Playfair Display"/>
                <a:cs typeface="Playfair Display"/>
                <a:sym typeface="Playfair Display"/>
              </a:defRPr>
            </a:lvl6pPr>
            <a:lvl7pPr lvl="6" algn="ctr" rtl="0">
              <a:spcBef>
                <a:spcPts val="0"/>
              </a:spcBef>
              <a:spcAft>
                <a:spcPts val="0"/>
              </a:spcAft>
              <a:buSzPts val="7500"/>
              <a:buFont typeface="Playfair Display"/>
              <a:buNone/>
              <a:defRPr sz="7500">
                <a:latin typeface="Playfair Display"/>
                <a:ea typeface="Playfair Display"/>
                <a:cs typeface="Playfair Display"/>
                <a:sym typeface="Playfair Display"/>
              </a:defRPr>
            </a:lvl7pPr>
            <a:lvl8pPr lvl="7" algn="ctr" rtl="0">
              <a:spcBef>
                <a:spcPts val="0"/>
              </a:spcBef>
              <a:spcAft>
                <a:spcPts val="0"/>
              </a:spcAft>
              <a:buSzPts val="7500"/>
              <a:buFont typeface="Playfair Display"/>
              <a:buNone/>
              <a:defRPr sz="7500">
                <a:latin typeface="Playfair Display"/>
                <a:ea typeface="Playfair Display"/>
                <a:cs typeface="Playfair Display"/>
                <a:sym typeface="Playfair Display"/>
              </a:defRPr>
            </a:lvl8pPr>
            <a:lvl9pPr lvl="8" algn="ctr" rtl="0">
              <a:spcBef>
                <a:spcPts val="0"/>
              </a:spcBef>
              <a:spcAft>
                <a:spcPts val="0"/>
              </a:spcAft>
              <a:buSzPts val="7500"/>
              <a:buFont typeface="Playfair Display"/>
              <a:buNone/>
              <a:defRPr sz="7500">
                <a:latin typeface="Playfair Display"/>
                <a:ea typeface="Playfair Display"/>
                <a:cs typeface="Playfair Display"/>
                <a:sym typeface="Playfair Display"/>
              </a:defRPr>
            </a:lvl9pPr>
          </a:lstStyle>
          <a:p>
            <a:r>
              <a:t>xx%</a:t>
            </a:r>
          </a:p>
        </p:txBody>
      </p:sp>
      <p:sp>
        <p:nvSpPr>
          <p:cNvPr id="274" name="Google Shape;274;p44"/>
          <p:cNvSpPr txBox="1">
            <a:spLocks noGrp="1"/>
          </p:cNvSpPr>
          <p:nvPr>
            <p:ph type="subTitle" idx="3"/>
          </p:nvPr>
        </p:nvSpPr>
        <p:spPr>
          <a:xfrm>
            <a:off x="4686825" y="3521975"/>
            <a:ext cx="2964000" cy="53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5" name="Google Shape;275;p44"/>
          <p:cNvSpPr txBox="1">
            <a:spLocks noGrp="1"/>
          </p:cNvSpPr>
          <p:nvPr>
            <p:ph type="title" idx="4"/>
          </p:nvPr>
        </p:nvSpPr>
        <p:spPr>
          <a:xfrm>
            <a:off x="713225" y="868675"/>
            <a:ext cx="7717500" cy="54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Font typeface="Montserrat"/>
              <a:buNone/>
              <a:defRPr sz="2500" b="1">
                <a:latin typeface="Playfair Display"/>
                <a:ea typeface="Playfair Display"/>
                <a:cs typeface="Playfair Display"/>
                <a:sym typeface="Playfair Display"/>
              </a:defRPr>
            </a:lvl1pPr>
            <a:lvl2pPr lvl="1" algn="ctr" rtl="0">
              <a:spcBef>
                <a:spcPts val="0"/>
              </a:spcBef>
              <a:spcAft>
                <a:spcPts val="0"/>
              </a:spcAft>
              <a:buSzPts val="2100"/>
              <a:buFont typeface="Montserrat"/>
              <a:buNone/>
              <a:defRPr sz="2100" b="1">
                <a:latin typeface="Montserrat"/>
                <a:ea typeface="Montserrat"/>
                <a:cs typeface="Montserrat"/>
                <a:sym typeface="Montserrat"/>
              </a:defRPr>
            </a:lvl2pPr>
            <a:lvl3pPr lvl="2" algn="ctr" rtl="0">
              <a:spcBef>
                <a:spcPts val="0"/>
              </a:spcBef>
              <a:spcAft>
                <a:spcPts val="0"/>
              </a:spcAft>
              <a:buSzPts val="2100"/>
              <a:buFont typeface="Montserrat"/>
              <a:buNone/>
              <a:defRPr sz="2100" b="1">
                <a:latin typeface="Montserrat"/>
                <a:ea typeface="Montserrat"/>
                <a:cs typeface="Montserrat"/>
                <a:sym typeface="Montserrat"/>
              </a:defRPr>
            </a:lvl3pPr>
            <a:lvl4pPr lvl="3" algn="ctr" rtl="0">
              <a:spcBef>
                <a:spcPts val="0"/>
              </a:spcBef>
              <a:spcAft>
                <a:spcPts val="0"/>
              </a:spcAft>
              <a:buSzPts val="2100"/>
              <a:buFont typeface="Montserrat"/>
              <a:buNone/>
              <a:defRPr sz="2100" b="1">
                <a:latin typeface="Montserrat"/>
                <a:ea typeface="Montserrat"/>
                <a:cs typeface="Montserrat"/>
                <a:sym typeface="Montserrat"/>
              </a:defRPr>
            </a:lvl4pPr>
            <a:lvl5pPr lvl="4" algn="ctr" rtl="0">
              <a:spcBef>
                <a:spcPts val="0"/>
              </a:spcBef>
              <a:spcAft>
                <a:spcPts val="0"/>
              </a:spcAft>
              <a:buSzPts val="2100"/>
              <a:buFont typeface="Montserrat"/>
              <a:buNone/>
              <a:defRPr sz="2100" b="1">
                <a:latin typeface="Montserrat"/>
                <a:ea typeface="Montserrat"/>
                <a:cs typeface="Montserrat"/>
                <a:sym typeface="Montserrat"/>
              </a:defRPr>
            </a:lvl5pPr>
            <a:lvl6pPr lvl="5" algn="ctr" rtl="0">
              <a:spcBef>
                <a:spcPts val="0"/>
              </a:spcBef>
              <a:spcAft>
                <a:spcPts val="0"/>
              </a:spcAft>
              <a:buSzPts val="2100"/>
              <a:buFont typeface="Montserrat"/>
              <a:buNone/>
              <a:defRPr sz="2100" b="1">
                <a:latin typeface="Montserrat"/>
                <a:ea typeface="Montserrat"/>
                <a:cs typeface="Montserrat"/>
                <a:sym typeface="Montserrat"/>
              </a:defRPr>
            </a:lvl6pPr>
            <a:lvl7pPr lvl="6" algn="ctr" rtl="0">
              <a:spcBef>
                <a:spcPts val="0"/>
              </a:spcBef>
              <a:spcAft>
                <a:spcPts val="0"/>
              </a:spcAft>
              <a:buSzPts val="2100"/>
              <a:buFont typeface="Montserrat"/>
              <a:buNone/>
              <a:defRPr sz="2100" b="1">
                <a:latin typeface="Montserrat"/>
                <a:ea typeface="Montserrat"/>
                <a:cs typeface="Montserrat"/>
                <a:sym typeface="Montserrat"/>
              </a:defRPr>
            </a:lvl7pPr>
            <a:lvl8pPr lvl="7" algn="ctr" rtl="0">
              <a:spcBef>
                <a:spcPts val="0"/>
              </a:spcBef>
              <a:spcAft>
                <a:spcPts val="0"/>
              </a:spcAft>
              <a:buSzPts val="2100"/>
              <a:buFont typeface="Montserrat"/>
              <a:buNone/>
              <a:defRPr sz="2100" b="1">
                <a:latin typeface="Montserrat"/>
                <a:ea typeface="Montserrat"/>
                <a:cs typeface="Montserrat"/>
                <a:sym typeface="Montserrat"/>
              </a:defRPr>
            </a:lvl8pPr>
            <a:lvl9pPr lvl="8" algn="ctr" rtl="0">
              <a:spcBef>
                <a:spcPts val="0"/>
              </a:spcBef>
              <a:spcAft>
                <a:spcPts val="0"/>
              </a:spcAft>
              <a:buSzPts val="2100"/>
              <a:buFont typeface="Montserrat"/>
              <a:buNone/>
              <a:defRPr sz="2100" b="1">
                <a:latin typeface="Montserrat"/>
                <a:ea typeface="Montserrat"/>
                <a:cs typeface="Montserrat"/>
                <a:sym typeface="Montserrat"/>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3_2">
    <p:spTree>
      <p:nvGrpSpPr>
        <p:cNvPr id="1" name="Shape 316"/>
        <p:cNvGrpSpPr/>
        <p:nvPr/>
      </p:nvGrpSpPr>
      <p:grpSpPr>
        <a:xfrm>
          <a:off x="0" y="0"/>
          <a:ext cx="0" cy="0"/>
          <a:chOff x="0" y="0"/>
          <a:chExt cx="0" cy="0"/>
        </a:xfrm>
      </p:grpSpPr>
      <p:sp>
        <p:nvSpPr>
          <p:cNvPr id="317" name="Google Shape;317;p51"/>
          <p:cNvSpPr/>
          <p:nvPr/>
        </p:nvSpPr>
        <p:spPr>
          <a:xfrm>
            <a:off x="0" y="0"/>
            <a:ext cx="2461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1"/>
          <p:cNvSpPr/>
          <p:nvPr/>
        </p:nvSpPr>
        <p:spPr>
          <a:xfrm flipH="1">
            <a:off x="2326200" y="1459050"/>
            <a:ext cx="6817800" cy="222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3_2_1">
    <p:spTree>
      <p:nvGrpSpPr>
        <p:cNvPr id="1" name="Shape 319"/>
        <p:cNvGrpSpPr/>
        <p:nvPr/>
      </p:nvGrpSpPr>
      <p:grpSpPr>
        <a:xfrm>
          <a:off x="0" y="0"/>
          <a:ext cx="0" cy="0"/>
          <a:chOff x="0" y="0"/>
          <a:chExt cx="0" cy="0"/>
        </a:xfrm>
      </p:grpSpPr>
      <p:sp>
        <p:nvSpPr>
          <p:cNvPr id="320" name="Google Shape;320;p52"/>
          <p:cNvSpPr/>
          <p:nvPr/>
        </p:nvSpPr>
        <p:spPr>
          <a:xfrm flipH="1">
            <a:off x="177" y="0"/>
            <a:ext cx="4846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2"/>
          <p:cNvSpPr/>
          <p:nvPr/>
        </p:nvSpPr>
        <p:spPr>
          <a:xfrm flipH="1">
            <a:off x="8406475" y="0"/>
            <a:ext cx="737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4570200" y="0"/>
            <a:ext cx="457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5226600" y="2464676"/>
            <a:ext cx="3262500" cy="721200"/>
          </a:xfrm>
          <a:prstGeom prst="rect">
            <a:avLst/>
          </a:prstGeom>
        </p:spPr>
        <p:txBody>
          <a:bodyPr spcFirstLastPara="1" wrap="square" lIns="91425" tIns="91425" rIns="91425" bIns="91425" anchor="b" anchorCtr="0">
            <a:noAutofit/>
          </a:bodyPr>
          <a:lstStyle>
            <a:lvl1pPr lvl="0" algn="l">
              <a:spcBef>
                <a:spcPts val="0"/>
              </a:spcBef>
              <a:spcAft>
                <a:spcPts val="0"/>
              </a:spcAft>
              <a:buClr>
                <a:schemeClr val="lt1"/>
              </a:buClr>
              <a:buSzPts val="2500"/>
              <a:buFont typeface="Playfair Display"/>
              <a:buNone/>
              <a:defRPr sz="4000" b="1">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9pPr>
          </a:lstStyle>
          <a:p>
            <a:endParaRPr/>
          </a:p>
        </p:txBody>
      </p:sp>
      <p:sp>
        <p:nvSpPr>
          <p:cNvPr id="15" name="Google Shape;15;p3"/>
          <p:cNvSpPr txBox="1">
            <a:spLocks noGrp="1"/>
          </p:cNvSpPr>
          <p:nvPr>
            <p:ph type="subTitle" idx="1"/>
          </p:nvPr>
        </p:nvSpPr>
        <p:spPr>
          <a:xfrm>
            <a:off x="5226600" y="3151519"/>
            <a:ext cx="3262500" cy="42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Montserrat"/>
              <a:buNone/>
              <a:defRPr sz="1400">
                <a:solidFill>
                  <a:schemeClr val="lt1"/>
                </a:solidFill>
                <a:latin typeface="Montserrat"/>
                <a:ea typeface="Montserrat"/>
                <a:cs typeface="Montserrat"/>
                <a:sym typeface="Montserrat"/>
              </a:defRPr>
            </a:lvl1pPr>
            <a:lvl2pPr lvl="1"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9pPr>
          </a:lstStyle>
          <a:p>
            <a:endParaRPr/>
          </a:p>
        </p:txBody>
      </p:sp>
      <p:sp>
        <p:nvSpPr>
          <p:cNvPr id="16" name="Google Shape;16;p3"/>
          <p:cNvSpPr txBox="1">
            <a:spLocks noGrp="1"/>
          </p:cNvSpPr>
          <p:nvPr>
            <p:ph type="title" idx="2" hasCustomPrompt="1"/>
          </p:nvPr>
        </p:nvSpPr>
        <p:spPr>
          <a:xfrm>
            <a:off x="5226600" y="1564175"/>
            <a:ext cx="819300" cy="849900"/>
          </a:xfrm>
          <a:prstGeom prst="rect">
            <a:avLst/>
          </a:prstGeom>
        </p:spPr>
        <p:txBody>
          <a:bodyPr spcFirstLastPara="1" wrap="square" lIns="91425" tIns="91425" rIns="91425" bIns="91425" anchor="t" anchorCtr="0">
            <a:noAutofit/>
          </a:bodyPr>
          <a:lstStyle>
            <a:lvl1pPr lvl="0" algn="l" rtl="0">
              <a:spcBef>
                <a:spcPts val="0"/>
              </a:spcBef>
              <a:spcAft>
                <a:spcPts val="0"/>
              </a:spcAft>
              <a:buClr>
                <a:srgbClr val="FFFFFF"/>
              </a:buClr>
              <a:buSzPts val="2100"/>
              <a:buFont typeface="Playfair Display"/>
              <a:buNone/>
              <a:defRPr sz="4000" b="1">
                <a:solidFill>
                  <a:schemeClr val="lt1"/>
                </a:solidFill>
                <a:latin typeface="Playfair Display"/>
                <a:ea typeface="Playfair Display"/>
                <a:cs typeface="Playfair Display"/>
                <a:sym typeface="Playfair Display"/>
              </a:defRPr>
            </a:lvl1pPr>
            <a:lvl2pPr lvl="1"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2pPr>
            <a:lvl3pPr lvl="2"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3pPr>
            <a:lvl4pPr lvl="3"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4pPr>
            <a:lvl5pPr lvl="4"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5pPr>
            <a:lvl6pPr lvl="5"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6pPr>
            <a:lvl7pPr lvl="6"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7pPr>
            <a:lvl8pPr lvl="7"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8pPr>
            <a:lvl9pPr lvl="8"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667500" y="539400"/>
            <a:ext cx="7809000" cy="546000"/>
          </a:xfrm>
          <a:prstGeom prst="rect">
            <a:avLst/>
          </a:prstGeom>
        </p:spPr>
        <p:txBody>
          <a:bodyPr spcFirstLastPara="1" wrap="square" lIns="91425" tIns="91425" rIns="91425" bIns="91425" anchor="t" anchorCtr="0">
            <a:noAutofit/>
          </a:bodyPr>
          <a:lstStyle>
            <a:lvl1pPr lvl="0" algn="l">
              <a:spcBef>
                <a:spcPts val="0"/>
              </a:spcBef>
              <a:spcAft>
                <a:spcPts val="0"/>
              </a:spcAft>
              <a:buSzPts val="2100"/>
              <a:buFont typeface="Montserrat"/>
              <a:buNone/>
              <a:defRPr sz="2500" b="1">
                <a:solidFill>
                  <a:schemeClr val="lt1"/>
                </a:solidFill>
                <a:latin typeface="Playfair Display"/>
                <a:ea typeface="Playfair Display"/>
                <a:cs typeface="Playfair Display"/>
                <a:sym typeface="Playfair Display"/>
              </a:defRPr>
            </a:lvl1pPr>
            <a:lvl2pPr lvl="1">
              <a:spcBef>
                <a:spcPts val="0"/>
              </a:spcBef>
              <a:spcAft>
                <a:spcPts val="0"/>
              </a:spcAft>
              <a:buSzPts val="2100"/>
              <a:buFont typeface="Montserrat"/>
              <a:buNone/>
              <a:defRPr sz="2100" b="1">
                <a:latin typeface="Montserrat"/>
                <a:ea typeface="Montserrat"/>
                <a:cs typeface="Montserrat"/>
                <a:sym typeface="Montserrat"/>
              </a:defRPr>
            </a:lvl2pPr>
            <a:lvl3pPr lvl="2">
              <a:spcBef>
                <a:spcPts val="0"/>
              </a:spcBef>
              <a:spcAft>
                <a:spcPts val="0"/>
              </a:spcAft>
              <a:buSzPts val="2100"/>
              <a:buFont typeface="Montserrat"/>
              <a:buNone/>
              <a:defRPr sz="2100" b="1">
                <a:latin typeface="Montserrat"/>
                <a:ea typeface="Montserrat"/>
                <a:cs typeface="Montserrat"/>
                <a:sym typeface="Montserrat"/>
              </a:defRPr>
            </a:lvl3pPr>
            <a:lvl4pPr lvl="3">
              <a:spcBef>
                <a:spcPts val="0"/>
              </a:spcBef>
              <a:spcAft>
                <a:spcPts val="0"/>
              </a:spcAft>
              <a:buSzPts val="2100"/>
              <a:buFont typeface="Montserrat"/>
              <a:buNone/>
              <a:defRPr sz="2100" b="1">
                <a:latin typeface="Montserrat"/>
                <a:ea typeface="Montserrat"/>
                <a:cs typeface="Montserrat"/>
                <a:sym typeface="Montserrat"/>
              </a:defRPr>
            </a:lvl4pPr>
            <a:lvl5pPr lvl="4">
              <a:spcBef>
                <a:spcPts val="0"/>
              </a:spcBef>
              <a:spcAft>
                <a:spcPts val="0"/>
              </a:spcAft>
              <a:buSzPts val="2100"/>
              <a:buFont typeface="Montserrat"/>
              <a:buNone/>
              <a:defRPr sz="2100" b="1">
                <a:latin typeface="Montserrat"/>
                <a:ea typeface="Montserrat"/>
                <a:cs typeface="Montserrat"/>
                <a:sym typeface="Montserrat"/>
              </a:defRPr>
            </a:lvl5pPr>
            <a:lvl6pPr lvl="5">
              <a:spcBef>
                <a:spcPts val="0"/>
              </a:spcBef>
              <a:spcAft>
                <a:spcPts val="0"/>
              </a:spcAft>
              <a:buSzPts val="2100"/>
              <a:buFont typeface="Montserrat"/>
              <a:buNone/>
              <a:defRPr sz="2100" b="1">
                <a:latin typeface="Montserrat"/>
                <a:ea typeface="Montserrat"/>
                <a:cs typeface="Montserrat"/>
                <a:sym typeface="Montserrat"/>
              </a:defRPr>
            </a:lvl6pPr>
            <a:lvl7pPr lvl="6">
              <a:spcBef>
                <a:spcPts val="0"/>
              </a:spcBef>
              <a:spcAft>
                <a:spcPts val="0"/>
              </a:spcAft>
              <a:buSzPts val="2100"/>
              <a:buFont typeface="Montserrat"/>
              <a:buNone/>
              <a:defRPr sz="2100" b="1">
                <a:latin typeface="Montserrat"/>
                <a:ea typeface="Montserrat"/>
                <a:cs typeface="Montserrat"/>
                <a:sym typeface="Montserrat"/>
              </a:defRPr>
            </a:lvl7pPr>
            <a:lvl8pPr lvl="7">
              <a:spcBef>
                <a:spcPts val="0"/>
              </a:spcBef>
              <a:spcAft>
                <a:spcPts val="0"/>
              </a:spcAft>
              <a:buSzPts val="2100"/>
              <a:buFont typeface="Montserrat"/>
              <a:buNone/>
              <a:defRPr sz="2100" b="1">
                <a:latin typeface="Montserrat"/>
                <a:ea typeface="Montserrat"/>
                <a:cs typeface="Montserrat"/>
                <a:sym typeface="Montserrat"/>
              </a:defRPr>
            </a:lvl8pPr>
            <a:lvl9pPr lvl="8">
              <a:spcBef>
                <a:spcPts val="0"/>
              </a:spcBef>
              <a:spcAft>
                <a:spcPts val="0"/>
              </a:spcAft>
              <a:buSzPts val="2100"/>
              <a:buFont typeface="Montserrat"/>
              <a:buNone/>
              <a:defRPr sz="2100" b="1">
                <a:latin typeface="Montserrat"/>
                <a:ea typeface="Montserrat"/>
                <a:cs typeface="Montserrat"/>
                <a:sym typeface="Montserrat"/>
              </a:defRPr>
            </a:lvl9pPr>
          </a:lstStyle>
          <a:p>
            <a:endParaRPr/>
          </a:p>
        </p:txBody>
      </p:sp>
      <p:sp>
        <p:nvSpPr>
          <p:cNvPr id="19" name="Google Shape;19;p4"/>
          <p:cNvSpPr txBox="1">
            <a:spLocks noGrp="1"/>
          </p:cNvSpPr>
          <p:nvPr>
            <p:ph type="body" idx="1"/>
          </p:nvPr>
        </p:nvSpPr>
        <p:spPr>
          <a:xfrm>
            <a:off x="713225" y="1203425"/>
            <a:ext cx="7717500" cy="3396000"/>
          </a:xfrm>
          <a:prstGeom prst="rect">
            <a:avLst/>
          </a:prstGeom>
        </p:spPr>
        <p:txBody>
          <a:bodyPr spcFirstLastPara="1" wrap="square" lIns="91425" tIns="91425" rIns="91425" bIns="91425" anchor="t" anchorCtr="0">
            <a:noAutofit/>
          </a:bodyPr>
          <a:lstStyle>
            <a:lvl1pPr marL="457200" lvl="0" indent="-292100">
              <a:lnSpc>
                <a:spcPct val="100000"/>
              </a:lnSpc>
              <a:spcBef>
                <a:spcPts val="0"/>
              </a:spcBef>
              <a:spcAft>
                <a:spcPts val="0"/>
              </a:spcAft>
              <a:buClr>
                <a:schemeClr val="lt1"/>
              </a:buClr>
              <a:buSzPts val="1000"/>
              <a:buAutoNum type="arabicPeriod"/>
              <a:defRPr sz="1200">
                <a:solidFill>
                  <a:schemeClr val="lt1"/>
                </a:solidFill>
              </a:defRPr>
            </a:lvl1pPr>
            <a:lvl2pPr marL="914400" lvl="1" indent="-292100">
              <a:spcBef>
                <a:spcPts val="0"/>
              </a:spcBef>
              <a:spcAft>
                <a:spcPts val="0"/>
              </a:spcAft>
              <a:buClr>
                <a:schemeClr val="lt1"/>
              </a:buClr>
              <a:buSzPts val="1000"/>
              <a:buFont typeface="Roboto Condensed Light"/>
              <a:buAutoNum type="alphaLcPeriod"/>
              <a:defRPr sz="1200">
                <a:solidFill>
                  <a:schemeClr val="lt1"/>
                </a:solidFill>
              </a:defRPr>
            </a:lvl2pPr>
            <a:lvl3pPr marL="1371600" lvl="2" indent="-292100">
              <a:spcBef>
                <a:spcPts val="0"/>
              </a:spcBef>
              <a:spcAft>
                <a:spcPts val="0"/>
              </a:spcAft>
              <a:buClr>
                <a:schemeClr val="lt1"/>
              </a:buClr>
              <a:buSzPts val="1000"/>
              <a:buFont typeface="Roboto Condensed Light"/>
              <a:buAutoNum type="romanLcPeriod"/>
              <a:defRPr sz="1200">
                <a:solidFill>
                  <a:schemeClr val="lt1"/>
                </a:solidFill>
              </a:defRPr>
            </a:lvl3pPr>
            <a:lvl4pPr marL="1828800" lvl="3" indent="-292100">
              <a:spcBef>
                <a:spcPts val="0"/>
              </a:spcBef>
              <a:spcAft>
                <a:spcPts val="0"/>
              </a:spcAft>
              <a:buClr>
                <a:schemeClr val="lt1"/>
              </a:buClr>
              <a:buSzPts val="1000"/>
              <a:buFont typeface="Roboto Condensed Light"/>
              <a:buAutoNum type="arabicPeriod"/>
              <a:defRPr sz="1200">
                <a:solidFill>
                  <a:schemeClr val="lt1"/>
                </a:solidFill>
              </a:defRPr>
            </a:lvl4pPr>
            <a:lvl5pPr marL="2286000" lvl="4" indent="-292100">
              <a:spcBef>
                <a:spcPts val="0"/>
              </a:spcBef>
              <a:spcAft>
                <a:spcPts val="0"/>
              </a:spcAft>
              <a:buClr>
                <a:schemeClr val="lt1"/>
              </a:buClr>
              <a:buSzPts val="1000"/>
              <a:buFont typeface="Roboto Condensed Light"/>
              <a:buAutoNum type="alphaLcPeriod"/>
              <a:defRPr sz="1200">
                <a:solidFill>
                  <a:schemeClr val="lt1"/>
                </a:solidFill>
              </a:defRPr>
            </a:lvl5pPr>
            <a:lvl6pPr marL="2743200" lvl="5" indent="-292100">
              <a:spcBef>
                <a:spcPts val="0"/>
              </a:spcBef>
              <a:spcAft>
                <a:spcPts val="0"/>
              </a:spcAft>
              <a:buClr>
                <a:schemeClr val="lt1"/>
              </a:buClr>
              <a:buSzPts val="1000"/>
              <a:buFont typeface="Roboto Condensed Light"/>
              <a:buAutoNum type="romanLcPeriod"/>
              <a:defRPr sz="1200">
                <a:solidFill>
                  <a:schemeClr val="lt1"/>
                </a:solidFill>
              </a:defRPr>
            </a:lvl6pPr>
            <a:lvl7pPr marL="3200400" lvl="6" indent="-292100">
              <a:spcBef>
                <a:spcPts val="0"/>
              </a:spcBef>
              <a:spcAft>
                <a:spcPts val="0"/>
              </a:spcAft>
              <a:buClr>
                <a:schemeClr val="lt1"/>
              </a:buClr>
              <a:buSzPts val="1000"/>
              <a:buFont typeface="Roboto Condensed Light"/>
              <a:buAutoNum type="arabicPeriod"/>
              <a:defRPr sz="1200">
                <a:solidFill>
                  <a:schemeClr val="lt1"/>
                </a:solidFill>
              </a:defRPr>
            </a:lvl7pPr>
            <a:lvl8pPr marL="3657600" lvl="7" indent="-292100">
              <a:spcBef>
                <a:spcPts val="0"/>
              </a:spcBef>
              <a:spcAft>
                <a:spcPts val="0"/>
              </a:spcAft>
              <a:buClr>
                <a:schemeClr val="lt1"/>
              </a:buClr>
              <a:buSzPts val="1000"/>
              <a:buFont typeface="Roboto Condensed Light"/>
              <a:buAutoNum type="alphaLcPeriod"/>
              <a:defRPr sz="1200">
                <a:solidFill>
                  <a:schemeClr val="lt1"/>
                </a:solidFill>
              </a:defRPr>
            </a:lvl8pPr>
            <a:lvl9pPr marL="4114800" lvl="8" indent="-292100">
              <a:spcBef>
                <a:spcPts val="0"/>
              </a:spcBef>
              <a:spcAft>
                <a:spcPts val="0"/>
              </a:spcAft>
              <a:buClr>
                <a:schemeClr val="lt1"/>
              </a:buClr>
              <a:buSzPts val="1000"/>
              <a:buFont typeface="Roboto Condensed Light"/>
              <a:buAutoNum type="romanLcPeriod"/>
              <a:defRPr sz="12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20"/>
        <p:cNvGrpSpPr/>
        <p:nvPr/>
      </p:nvGrpSpPr>
      <p:grpSpPr>
        <a:xfrm>
          <a:off x="0" y="0"/>
          <a:ext cx="0" cy="0"/>
          <a:chOff x="0" y="0"/>
          <a:chExt cx="0" cy="0"/>
        </a:xfrm>
      </p:grpSpPr>
      <p:sp>
        <p:nvSpPr>
          <p:cNvPr id="21" name="Google Shape;21;p5"/>
          <p:cNvSpPr/>
          <p:nvPr/>
        </p:nvSpPr>
        <p:spPr>
          <a:xfrm>
            <a:off x="713225" y="539500"/>
            <a:ext cx="7717500" cy="4059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5"/>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Font typeface="Montserrat"/>
              <a:buNone/>
              <a:defRPr sz="2500" b="1">
                <a:latin typeface="Playfair Display"/>
                <a:ea typeface="Playfair Display"/>
                <a:cs typeface="Playfair Display"/>
                <a:sym typeface="Playfair Display"/>
              </a:defRPr>
            </a:lvl1pPr>
            <a:lvl2pPr lvl="1" algn="ctr" rtl="0">
              <a:spcBef>
                <a:spcPts val="0"/>
              </a:spcBef>
              <a:spcAft>
                <a:spcPts val="0"/>
              </a:spcAft>
              <a:buSzPts val="2100"/>
              <a:buFont typeface="Montserrat"/>
              <a:buNone/>
              <a:defRPr sz="2100" b="1">
                <a:latin typeface="Montserrat"/>
                <a:ea typeface="Montserrat"/>
                <a:cs typeface="Montserrat"/>
                <a:sym typeface="Montserrat"/>
              </a:defRPr>
            </a:lvl2pPr>
            <a:lvl3pPr lvl="2" algn="ctr" rtl="0">
              <a:spcBef>
                <a:spcPts val="0"/>
              </a:spcBef>
              <a:spcAft>
                <a:spcPts val="0"/>
              </a:spcAft>
              <a:buSzPts val="2100"/>
              <a:buFont typeface="Montserrat"/>
              <a:buNone/>
              <a:defRPr sz="2100" b="1">
                <a:latin typeface="Montserrat"/>
                <a:ea typeface="Montserrat"/>
                <a:cs typeface="Montserrat"/>
                <a:sym typeface="Montserrat"/>
              </a:defRPr>
            </a:lvl3pPr>
            <a:lvl4pPr lvl="3" algn="ctr" rtl="0">
              <a:spcBef>
                <a:spcPts val="0"/>
              </a:spcBef>
              <a:spcAft>
                <a:spcPts val="0"/>
              </a:spcAft>
              <a:buSzPts val="2100"/>
              <a:buFont typeface="Montserrat"/>
              <a:buNone/>
              <a:defRPr sz="2100" b="1">
                <a:latin typeface="Montserrat"/>
                <a:ea typeface="Montserrat"/>
                <a:cs typeface="Montserrat"/>
                <a:sym typeface="Montserrat"/>
              </a:defRPr>
            </a:lvl4pPr>
            <a:lvl5pPr lvl="4" algn="ctr" rtl="0">
              <a:spcBef>
                <a:spcPts val="0"/>
              </a:spcBef>
              <a:spcAft>
                <a:spcPts val="0"/>
              </a:spcAft>
              <a:buSzPts val="2100"/>
              <a:buFont typeface="Montserrat"/>
              <a:buNone/>
              <a:defRPr sz="2100" b="1">
                <a:latin typeface="Montserrat"/>
                <a:ea typeface="Montserrat"/>
                <a:cs typeface="Montserrat"/>
                <a:sym typeface="Montserrat"/>
              </a:defRPr>
            </a:lvl5pPr>
            <a:lvl6pPr lvl="5" algn="ctr" rtl="0">
              <a:spcBef>
                <a:spcPts val="0"/>
              </a:spcBef>
              <a:spcAft>
                <a:spcPts val="0"/>
              </a:spcAft>
              <a:buSzPts val="2100"/>
              <a:buFont typeface="Montserrat"/>
              <a:buNone/>
              <a:defRPr sz="2100" b="1">
                <a:latin typeface="Montserrat"/>
                <a:ea typeface="Montserrat"/>
                <a:cs typeface="Montserrat"/>
                <a:sym typeface="Montserrat"/>
              </a:defRPr>
            </a:lvl6pPr>
            <a:lvl7pPr lvl="6" algn="ctr" rtl="0">
              <a:spcBef>
                <a:spcPts val="0"/>
              </a:spcBef>
              <a:spcAft>
                <a:spcPts val="0"/>
              </a:spcAft>
              <a:buSzPts val="2100"/>
              <a:buFont typeface="Montserrat"/>
              <a:buNone/>
              <a:defRPr sz="2100" b="1">
                <a:latin typeface="Montserrat"/>
                <a:ea typeface="Montserrat"/>
                <a:cs typeface="Montserrat"/>
                <a:sym typeface="Montserrat"/>
              </a:defRPr>
            </a:lvl7pPr>
            <a:lvl8pPr lvl="7" algn="ctr" rtl="0">
              <a:spcBef>
                <a:spcPts val="0"/>
              </a:spcBef>
              <a:spcAft>
                <a:spcPts val="0"/>
              </a:spcAft>
              <a:buSzPts val="2100"/>
              <a:buFont typeface="Montserrat"/>
              <a:buNone/>
              <a:defRPr sz="2100" b="1">
                <a:latin typeface="Montserrat"/>
                <a:ea typeface="Montserrat"/>
                <a:cs typeface="Montserrat"/>
                <a:sym typeface="Montserrat"/>
              </a:defRPr>
            </a:lvl8pPr>
            <a:lvl9pPr lvl="8" algn="ctr" rtl="0">
              <a:spcBef>
                <a:spcPts val="0"/>
              </a:spcBef>
              <a:spcAft>
                <a:spcPts val="0"/>
              </a:spcAft>
              <a:buSzPts val="2100"/>
              <a:buFont typeface="Montserrat"/>
              <a:buNone/>
              <a:defRPr sz="2100" b="1">
                <a:latin typeface="Montserrat"/>
                <a:ea typeface="Montserrat"/>
                <a:cs typeface="Montserrat"/>
                <a:sym typeface="Montserrat"/>
              </a:defRPr>
            </a:lvl9pPr>
          </a:lstStyle>
          <a:p>
            <a:endParaRPr/>
          </a:p>
        </p:txBody>
      </p:sp>
      <p:sp>
        <p:nvSpPr>
          <p:cNvPr id="23" name="Google Shape;23;p5"/>
          <p:cNvSpPr txBox="1">
            <a:spLocks noGrp="1"/>
          </p:cNvSpPr>
          <p:nvPr>
            <p:ph type="subTitle" idx="1"/>
          </p:nvPr>
        </p:nvSpPr>
        <p:spPr>
          <a:xfrm>
            <a:off x="1244988" y="1897175"/>
            <a:ext cx="3008700" cy="4428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1pPr>
            <a:lvl2pPr lvl="1" algn="ctr">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2pPr>
            <a:lvl3pPr lvl="2" algn="ctr">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3pPr>
            <a:lvl4pPr lvl="3" algn="ctr">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4pPr>
            <a:lvl5pPr lvl="4" algn="ctr">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5pPr>
            <a:lvl6pPr lvl="5" algn="ctr">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6pPr>
            <a:lvl7pPr lvl="6" algn="ctr">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7pPr>
            <a:lvl8pPr lvl="7" algn="ctr">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8pPr>
            <a:lvl9pPr lvl="8" algn="ctr">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9pPr>
          </a:lstStyle>
          <a:p>
            <a:endParaRPr/>
          </a:p>
        </p:txBody>
      </p:sp>
      <p:sp>
        <p:nvSpPr>
          <p:cNvPr id="24" name="Google Shape;24;p5"/>
          <p:cNvSpPr txBox="1">
            <a:spLocks noGrp="1"/>
          </p:cNvSpPr>
          <p:nvPr>
            <p:ph type="subTitle" idx="2"/>
          </p:nvPr>
        </p:nvSpPr>
        <p:spPr>
          <a:xfrm>
            <a:off x="1238525" y="2595325"/>
            <a:ext cx="3008700" cy="12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25" name="Google Shape;25;p5"/>
          <p:cNvSpPr txBox="1">
            <a:spLocks noGrp="1"/>
          </p:cNvSpPr>
          <p:nvPr>
            <p:ph type="subTitle" idx="3"/>
          </p:nvPr>
        </p:nvSpPr>
        <p:spPr>
          <a:xfrm>
            <a:off x="4893617" y="1897175"/>
            <a:ext cx="3005400" cy="442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1pPr>
            <a:lvl2pPr lvl="1"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2pPr>
            <a:lvl3pPr lvl="2"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3pPr>
            <a:lvl4pPr lvl="3"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4pPr>
            <a:lvl5pPr lvl="4"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5pPr>
            <a:lvl6pPr lvl="5"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6pPr>
            <a:lvl7pPr lvl="6"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7pPr>
            <a:lvl8pPr lvl="7"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8pPr>
            <a:lvl9pPr lvl="8" algn="ctr" rtl="0">
              <a:spcBef>
                <a:spcPts val="0"/>
              </a:spcBef>
              <a:spcAft>
                <a:spcPts val="0"/>
              </a:spcAft>
              <a:buClr>
                <a:schemeClr val="dk2"/>
              </a:buClr>
              <a:buSzPts val="1800"/>
              <a:buFont typeface="Montserrat"/>
              <a:buNone/>
              <a:defRPr sz="1800">
                <a:solidFill>
                  <a:schemeClr val="dk2"/>
                </a:solidFill>
                <a:latin typeface="Montserrat"/>
                <a:ea typeface="Montserrat"/>
                <a:cs typeface="Montserrat"/>
                <a:sym typeface="Montserrat"/>
              </a:defRPr>
            </a:lvl9pPr>
          </a:lstStyle>
          <a:p>
            <a:endParaRPr/>
          </a:p>
        </p:txBody>
      </p:sp>
      <p:sp>
        <p:nvSpPr>
          <p:cNvPr id="26" name="Google Shape;26;p5"/>
          <p:cNvSpPr txBox="1">
            <a:spLocks noGrp="1"/>
          </p:cNvSpPr>
          <p:nvPr>
            <p:ph type="subTitle" idx="4"/>
          </p:nvPr>
        </p:nvSpPr>
        <p:spPr>
          <a:xfrm>
            <a:off x="4886911" y="2595325"/>
            <a:ext cx="3008700" cy="12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1">
  <p:cSld name="BLANK_1_1">
    <p:spTree>
      <p:nvGrpSpPr>
        <p:cNvPr id="1" name="Shape 79"/>
        <p:cNvGrpSpPr/>
        <p:nvPr/>
      </p:nvGrpSpPr>
      <p:grpSpPr>
        <a:xfrm>
          <a:off x="0" y="0"/>
          <a:ext cx="0" cy="0"/>
          <a:chOff x="0" y="0"/>
          <a:chExt cx="0" cy="0"/>
        </a:xfrm>
      </p:grpSpPr>
      <p:sp>
        <p:nvSpPr>
          <p:cNvPr id="80" name="Google Shape;80;p17"/>
          <p:cNvSpPr txBox="1">
            <a:spLocks noGrp="1"/>
          </p:cNvSpPr>
          <p:nvPr>
            <p:ph type="title" hasCustomPrompt="1"/>
          </p:nvPr>
        </p:nvSpPr>
        <p:spPr>
          <a:xfrm rot="1973">
            <a:off x="1632612" y="1627467"/>
            <a:ext cx="1045200" cy="6021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1" name="Google Shape;81;p17"/>
          <p:cNvSpPr txBox="1">
            <a:spLocks noGrp="1"/>
          </p:cNvSpPr>
          <p:nvPr>
            <p:ph type="subTitle" idx="1"/>
          </p:nvPr>
        </p:nvSpPr>
        <p:spPr>
          <a:xfrm>
            <a:off x="987013" y="236245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7"/>
          <p:cNvSpPr txBox="1">
            <a:spLocks noGrp="1"/>
          </p:cNvSpPr>
          <p:nvPr>
            <p:ph type="title" idx="2" hasCustomPrompt="1"/>
          </p:nvPr>
        </p:nvSpPr>
        <p:spPr>
          <a:xfrm rot="1973">
            <a:off x="1632612" y="3265717"/>
            <a:ext cx="1045200" cy="6021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3" name="Google Shape;83;p17"/>
          <p:cNvSpPr txBox="1">
            <a:spLocks noGrp="1"/>
          </p:cNvSpPr>
          <p:nvPr>
            <p:ph type="subTitle" idx="3"/>
          </p:nvPr>
        </p:nvSpPr>
        <p:spPr>
          <a:xfrm>
            <a:off x="987013" y="400080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7"/>
          <p:cNvSpPr txBox="1">
            <a:spLocks noGrp="1"/>
          </p:cNvSpPr>
          <p:nvPr>
            <p:ph type="title" idx="4" hasCustomPrompt="1"/>
          </p:nvPr>
        </p:nvSpPr>
        <p:spPr>
          <a:xfrm rot="1973">
            <a:off x="6466187" y="1627467"/>
            <a:ext cx="1045200" cy="6021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5" name="Google Shape;85;p17"/>
          <p:cNvSpPr txBox="1">
            <a:spLocks noGrp="1"/>
          </p:cNvSpPr>
          <p:nvPr>
            <p:ph type="subTitle" idx="5"/>
          </p:nvPr>
        </p:nvSpPr>
        <p:spPr>
          <a:xfrm>
            <a:off x="5820588" y="236245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7"/>
          <p:cNvSpPr txBox="1">
            <a:spLocks noGrp="1"/>
          </p:cNvSpPr>
          <p:nvPr>
            <p:ph type="title" idx="6" hasCustomPrompt="1"/>
          </p:nvPr>
        </p:nvSpPr>
        <p:spPr>
          <a:xfrm rot="1973">
            <a:off x="6466187" y="3265717"/>
            <a:ext cx="1045200" cy="6021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7" name="Google Shape;87;p17"/>
          <p:cNvSpPr txBox="1">
            <a:spLocks noGrp="1"/>
          </p:cNvSpPr>
          <p:nvPr>
            <p:ph type="subTitle" idx="7"/>
          </p:nvPr>
        </p:nvSpPr>
        <p:spPr>
          <a:xfrm>
            <a:off x="5820588" y="400080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7"/>
          <p:cNvSpPr txBox="1">
            <a:spLocks noGrp="1"/>
          </p:cNvSpPr>
          <p:nvPr>
            <p:ph type="subTitle" idx="8"/>
          </p:nvPr>
        </p:nvSpPr>
        <p:spPr>
          <a:xfrm>
            <a:off x="987013" y="2057250"/>
            <a:ext cx="2336400" cy="46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None/>
              <a:defRPr sz="1800">
                <a:solidFill>
                  <a:schemeClr val="dk2"/>
                </a:solidFill>
              </a:defRPr>
            </a:lvl1pPr>
            <a:lvl2pPr lvl="1" algn="ctr" rtl="0">
              <a:lnSpc>
                <a:spcPct val="100000"/>
              </a:lnSpc>
              <a:spcBef>
                <a:spcPts val="0"/>
              </a:spcBef>
              <a:spcAft>
                <a:spcPts val="0"/>
              </a:spcAft>
              <a:buClr>
                <a:schemeClr val="dk2"/>
              </a:buClr>
              <a:buSzPts val="1800"/>
              <a:buNone/>
              <a:defRPr sz="1800">
                <a:solidFill>
                  <a:schemeClr val="dk2"/>
                </a:solidFill>
              </a:defRPr>
            </a:lvl2pPr>
            <a:lvl3pPr lvl="2" algn="ctr" rtl="0">
              <a:lnSpc>
                <a:spcPct val="100000"/>
              </a:lnSpc>
              <a:spcBef>
                <a:spcPts val="0"/>
              </a:spcBef>
              <a:spcAft>
                <a:spcPts val="0"/>
              </a:spcAft>
              <a:buClr>
                <a:schemeClr val="dk2"/>
              </a:buClr>
              <a:buSzPts val="1800"/>
              <a:buNone/>
              <a:defRPr sz="1800">
                <a:solidFill>
                  <a:schemeClr val="dk2"/>
                </a:solidFill>
              </a:defRPr>
            </a:lvl3pPr>
            <a:lvl4pPr lvl="3" algn="ctr" rtl="0">
              <a:lnSpc>
                <a:spcPct val="100000"/>
              </a:lnSpc>
              <a:spcBef>
                <a:spcPts val="0"/>
              </a:spcBef>
              <a:spcAft>
                <a:spcPts val="0"/>
              </a:spcAft>
              <a:buClr>
                <a:schemeClr val="dk2"/>
              </a:buClr>
              <a:buSzPts val="1800"/>
              <a:buNone/>
              <a:defRPr sz="1800">
                <a:solidFill>
                  <a:schemeClr val="dk2"/>
                </a:solidFill>
              </a:defRPr>
            </a:lvl4pPr>
            <a:lvl5pPr lvl="4" algn="ctr" rtl="0">
              <a:lnSpc>
                <a:spcPct val="100000"/>
              </a:lnSpc>
              <a:spcBef>
                <a:spcPts val="0"/>
              </a:spcBef>
              <a:spcAft>
                <a:spcPts val="0"/>
              </a:spcAft>
              <a:buClr>
                <a:schemeClr val="dk2"/>
              </a:buClr>
              <a:buSzPts val="1800"/>
              <a:buNone/>
              <a:defRPr sz="1800">
                <a:solidFill>
                  <a:schemeClr val="dk2"/>
                </a:solidFill>
              </a:defRPr>
            </a:lvl5pPr>
            <a:lvl6pPr lvl="5" algn="ctr" rtl="0">
              <a:lnSpc>
                <a:spcPct val="100000"/>
              </a:lnSpc>
              <a:spcBef>
                <a:spcPts val="0"/>
              </a:spcBef>
              <a:spcAft>
                <a:spcPts val="0"/>
              </a:spcAft>
              <a:buClr>
                <a:schemeClr val="dk2"/>
              </a:buClr>
              <a:buSzPts val="1800"/>
              <a:buNone/>
              <a:defRPr sz="1800">
                <a:solidFill>
                  <a:schemeClr val="dk2"/>
                </a:solidFill>
              </a:defRPr>
            </a:lvl6pPr>
            <a:lvl7pPr lvl="6" algn="ctr" rtl="0">
              <a:lnSpc>
                <a:spcPct val="100000"/>
              </a:lnSpc>
              <a:spcBef>
                <a:spcPts val="0"/>
              </a:spcBef>
              <a:spcAft>
                <a:spcPts val="0"/>
              </a:spcAft>
              <a:buClr>
                <a:schemeClr val="dk2"/>
              </a:buClr>
              <a:buSzPts val="1800"/>
              <a:buNone/>
              <a:defRPr sz="1800">
                <a:solidFill>
                  <a:schemeClr val="dk2"/>
                </a:solidFill>
              </a:defRPr>
            </a:lvl7pPr>
            <a:lvl8pPr lvl="7" algn="ctr" rtl="0">
              <a:lnSpc>
                <a:spcPct val="100000"/>
              </a:lnSpc>
              <a:spcBef>
                <a:spcPts val="0"/>
              </a:spcBef>
              <a:spcAft>
                <a:spcPts val="0"/>
              </a:spcAft>
              <a:buClr>
                <a:schemeClr val="dk2"/>
              </a:buClr>
              <a:buSzPts val="1800"/>
              <a:buNone/>
              <a:defRPr sz="1800">
                <a:solidFill>
                  <a:schemeClr val="dk2"/>
                </a:solidFill>
              </a:defRPr>
            </a:lvl8pPr>
            <a:lvl9pPr lvl="8" algn="ctr" rtl="0">
              <a:lnSpc>
                <a:spcPct val="100000"/>
              </a:lnSpc>
              <a:spcBef>
                <a:spcPts val="0"/>
              </a:spcBef>
              <a:spcAft>
                <a:spcPts val="0"/>
              </a:spcAft>
              <a:buClr>
                <a:schemeClr val="dk2"/>
              </a:buClr>
              <a:buSzPts val="1800"/>
              <a:buNone/>
              <a:defRPr sz="1800">
                <a:solidFill>
                  <a:schemeClr val="dk2"/>
                </a:solidFill>
              </a:defRPr>
            </a:lvl9pPr>
          </a:lstStyle>
          <a:p>
            <a:endParaRPr/>
          </a:p>
        </p:txBody>
      </p:sp>
      <p:sp>
        <p:nvSpPr>
          <p:cNvPr id="89" name="Google Shape;89;p17"/>
          <p:cNvSpPr txBox="1">
            <a:spLocks noGrp="1"/>
          </p:cNvSpPr>
          <p:nvPr>
            <p:ph type="subTitle" idx="9"/>
          </p:nvPr>
        </p:nvSpPr>
        <p:spPr>
          <a:xfrm>
            <a:off x="987013" y="3695700"/>
            <a:ext cx="2336400" cy="46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None/>
              <a:defRPr sz="1800">
                <a:solidFill>
                  <a:schemeClr val="dk2"/>
                </a:solidFill>
              </a:defRPr>
            </a:lvl1pPr>
            <a:lvl2pPr lvl="1" algn="ctr" rtl="0">
              <a:lnSpc>
                <a:spcPct val="100000"/>
              </a:lnSpc>
              <a:spcBef>
                <a:spcPts val="0"/>
              </a:spcBef>
              <a:spcAft>
                <a:spcPts val="0"/>
              </a:spcAft>
              <a:buClr>
                <a:schemeClr val="dk2"/>
              </a:buClr>
              <a:buSzPts val="1800"/>
              <a:buNone/>
              <a:defRPr sz="1800">
                <a:solidFill>
                  <a:schemeClr val="dk2"/>
                </a:solidFill>
              </a:defRPr>
            </a:lvl2pPr>
            <a:lvl3pPr lvl="2" algn="ctr" rtl="0">
              <a:lnSpc>
                <a:spcPct val="100000"/>
              </a:lnSpc>
              <a:spcBef>
                <a:spcPts val="0"/>
              </a:spcBef>
              <a:spcAft>
                <a:spcPts val="0"/>
              </a:spcAft>
              <a:buClr>
                <a:schemeClr val="dk2"/>
              </a:buClr>
              <a:buSzPts val="1800"/>
              <a:buNone/>
              <a:defRPr sz="1800">
                <a:solidFill>
                  <a:schemeClr val="dk2"/>
                </a:solidFill>
              </a:defRPr>
            </a:lvl3pPr>
            <a:lvl4pPr lvl="3" algn="ctr" rtl="0">
              <a:lnSpc>
                <a:spcPct val="100000"/>
              </a:lnSpc>
              <a:spcBef>
                <a:spcPts val="0"/>
              </a:spcBef>
              <a:spcAft>
                <a:spcPts val="0"/>
              </a:spcAft>
              <a:buClr>
                <a:schemeClr val="dk2"/>
              </a:buClr>
              <a:buSzPts val="1800"/>
              <a:buNone/>
              <a:defRPr sz="1800">
                <a:solidFill>
                  <a:schemeClr val="dk2"/>
                </a:solidFill>
              </a:defRPr>
            </a:lvl4pPr>
            <a:lvl5pPr lvl="4" algn="ctr" rtl="0">
              <a:lnSpc>
                <a:spcPct val="100000"/>
              </a:lnSpc>
              <a:spcBef>
                <a:spcPts val="0"/>
              </a:spcBef>
              <a:spcAft>
                <a:spcPts val="0"/>
              </a:spcAft>
              <a:buClr>
                <a:schemeClr val="dk2"/>
              </a:buClr>
              <a:buSzPts val="1800"/>
              <a:buNone/>
              <a:defRPr sz="1800">
                <a:solidFill>
                  <a:schemeClr val="dk2"/>
                </a:solidFill>
              </a:defRPr>
            </a:lvl5pPr>
            <a:lvl6pPr lvl="5" algn="ctr" rtl="0">
              <a:lnSpc>
                <a:spcPct val="100000"/>
              </a:lnSpc>
              <a:spcBef>
                <a:spcPts val="0"/>
              </a:spcBef>
              <a:spcAft>
                <a:spcPts val="0"/>
              </a:spcAft>
              <a:buClr>
                <a:schemeClr val="dk2"/>
              </a:buClr>
              <a:buSzPts val="1800"/>
              <a:buNone/>
              <a:defRPr sz="1800">
                <a:solidFill>
                  <a:schemeClr val="dk2"/>
                </a:solidFill>
              </a:defRPr>
            </a:lvl6pPr>
            <a:lvl7pPr lvl="6" algn="ctr" rtl="0">
              <a:lnSpc>
                <a:spcPct val="100000"/>
              </a:lnSpc>
              <a:spcBef>
                <a:spcPts val="0"/>
              </a:spcBef>
              <a:spcAft>
                <a:spcPts val="0"/>
              </a:spcAft>
              <a:buClr>
                <a:schemeClr val="dk2"/>
              </a:buClr>
              <a:buSzPts val="1800"/>
              <a:buNone/>
              <a:defRPr sz="1800">
                <a:solidFill>
                  <a:schemeClr val="dk2"/>
                </a:solidFill>
              </a:defRPr>
            </a:lvl7pPr>
            <a:lvl8pPr lvl="7" algn="ctr" rtl="0">
              <a:lnSpc>
                <a:spcPct val="100000"/>
              </a:lnSpc>
              <a:spcBef>
                <a:spcPts val="0"/>
              </a:spcBef>
              <a:spcAft>
                <a:spcPts val="0"/>
              </a:spcAft>
              <a:buClr>
                <a:schemeClr val="dk2"/>
              </a:buClr>
              <a:buSzPts val="1800"/>
              <a:buNone/>
              <a:defRPr sz="1800">
                <a:solidFill>
                  <a:schemeClr val="dk2"/>
                </a:solidFill>
              </a:defRPr>
            </a:lvl8pPr>
            <a:lvl9pPr lvl="8" algn="ctr" rtl="0">
              <a:lnSpc>
                <a:spcPct val="100000"/>
              </a:lnSpc>
              <a:spcBef>
                <a:spcPts val="0"/>
              </a:spcBef>
              <a:spcAft>
                <a:spcPts val="0"/>
              </a:spcAft>
              <a:buClr>
                <a:schemeClr val="dk2"/>
              </a:buClr>
              <a:buSzPts val="1800"/>
              <a:buNone/>
              <a:defRPr sz="1800">
                <a:solidFill>
                  <a:schemeClr val="dk2"/>
                </a:solidFill>
              </a:defRPr>
            </a:lvl9pPr>
          </a:lstStyle>
          <a:p>
            <a:endParaRPr/>
          </a:p>
        </p:txBody>
      </p:sp>
      <p:sp>
        <p:nvSpPr>
          <p:cNvPr id="90" name="Google Shape;90;p17"/>
          <p:cNvSpPr txBox="1">
            <a:spLocks noGrp="1"/>
          </p:cNvSpPr>
          <p:nvPr>
            <p:ph type="subTitle" idx="13"/>
          </p:nvPr>
        </p:nvSpPr>
        <p:spPr>
          <a:xfrm>
            <a:off x="5820588" y="2057250"/>
            <a:ext cx="2336400" cy="46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None/>
              <a:defRPr sz="1800">
                <a:solidFill>
                  <a:schemeClr val="dk2"/>
                </a:solidFill>
              </a:defRPr>
            </a:lvl1pPr>
            <a:lvl2pPr lvl="1" algn="ctr" rtl="0">
              <a:lnSpc>
                <a:spcPct val="100000"/>
              </a:lnSpc>
              <a:spcBef>
                <a:spcPts val="0"/>
              </a:spcBef>
              <a:spcAft>
                <a:spcPts val="0"/>
              </a:spcAft>
              <a:buClr>
                <a:schemeClr val="dk2"/>
              </a:buClr>
              <a:buSzPts val="1800"/>
              <a:buNone/>
              <a:defRPr sz="1800">
                <a:solidFill>
                  <a:schemeClr val="dk2"/>
                </a:solidFill>
              </a:defRPr>
            </a:lvl2pPr>
            <a:lvl3pPr lvl="2" algn="ctr" rtl="0">
              <a:lnSpc>
                <a:spcPct val="100000"/>
              </a:lnSpc>
              <a:spcBef>
                <a:spcPts val="0"/>
              </a:spcBef>
              <a:spcAft>
                <a:spcPts val="0"/>
              </a:spcAft>
              <a:buClr>
                <a:schemeClr val="dk2"/>
              </a:buClr>
              <a:buSzPts val="1800"/>
              <a:buNone/>
              <a:defRPr sz="1800">
                <a:solidFill>
                  <a:schemeClr val="dk2"/>
                </a:solidFill>
              </a:defRPr>
            </a:lvl3pPr>
            <a:lvl4pPr lvl="3" algn="ctr" rtl="0">
              <a:lnSpc>
                <a:spcPct val="100000"/>
              </a:lnSpc>
              <a:spcBef>
                <a:spcPts val="0"/>
              </a:spcBef>
              <a:spcAft>
                <a:spcPts val="0"/>
              </a:spcAft>
              <a:buClr>
                <a:schemeClr val="dk2"/>
              </a:buClr>
              <a:buSzPts val="1800"/>
              <a:buNone/>
              <a:defRPr sz="1800">
                <a:solidFill>
                  <a:schemeClr val="dk2"/>
                </a:solidFill>
              </a:defRPr>
            </a:lvl4pPr>
            <a:lvl5pPr lvl="4" algn="ctr" rtl="0">
              <a:lnSpc>
                <a:spcPct val="100000"/>
              </a:lnSpc>
              <a:spcBef>
                <a:spcPts val="0"/>
              </a:spcBef>
              <a:spcAft>
                <a:spcPts val="0"/>
              </a:spcAft>
              <a:buClr>
                <a:schemeClr val="dk2"/>
              </a:buClr>
              <a:buSzPts val="1800"/>
              <a:buNone/>
              <a:defRPr sz="1800">
                <a:solidFill>
                  <a:schemeClr val="dk2"/>
                </a:solidFill>
              </a:defRPr>
            </a:lvl5pPr>
            <a:lvl6pPr lvl="5" algn="ctr" rtl="0">
              <a:lnSpc>
                <a:spcPct val="100000"/>
              </a:lnSpc>
              <a:spcBef>
                <a:spcPts val="0"/>
              </a:spcBef>
              <a:spcAft>
                <a:spcPts val="0"/>
              </a:spcAft>
              <a:buClr>
                <a:schemeClr val="dk2"/>
              </a:buClr>
              <a:buSzPts val="1800"/>
              <a:buNone/>
              <a:defRPr sz="1800">
                <a:solidFill>
                  <a:schemeClr val="dk2"/>
                </a:solidFill>
              </a:defRPr>
            </a:lvl6pPr>
            <a:lvl7pPr lvl="6" algn="ctr" rtl="0">
              <a:lnSpc>
                <a:spcPct val="100000"/>
              </a:lnSpc>
              <a:spcBef>
                <a:spcPts val="0"/>
              </a:spcBef>
              <a:spcAft>
                <a:spcPts val="0"/>
              </a:spcAft>
              <a:buClr>
                <a:schemeClr val="dk2"/>
              </a:buClr>
              <a:buSzPts val="1800"/>
              <a:buNone/>
              <a:defRPr sz="1800">
                <a:solidFill>
                  <a:schemeClr val="dk2"/>
                </a:solidFill>
              </a:defRPr>
            </a:lvl7pPr>
            <a:lvl8pPr lvl="7" algn="ctr" rtl="0">
              <a:lnSpc>
                <a:spcPct val="100000"/>
              </a:lnSpc>
              <a:spcBef>
                <a:spcPts val="0"/>
              </a:spcBef>
              <a:spcAft>
                <a:spcPts val="0"/>
              </a:spcAft>
              <a:buClr>
                <a:schemeClr val="dk2"/>
              </a:buClr>
              <a:buSzPts val="1800"/>
              <a:buNone/>
              <a:defRPr sz="1800">
                <a:solidFill>
                  <a:schemeClr val="dk2"/>
                </a:solidFill>
              </a:defRPr>
            </a:lvl8pPr>
            <a:lvl9pPr lvl="8" algn="ctr" rtl="0">
              <a:lnSpc>
                <a:spcPct val="100000"/>
              </a:lnSpc>
              <a:spcBef>
                <a:spcPts val="0"/>
              </a:spcBef>
              <a:spcAft>
                <a:spcPts val="0"/>
              </a:spcAft>
              <a:buClr>
                <a:schemeClr val="dk2"/>
              </a:buClr>
              <a:buSzPts val="1800"/>
              <a:buNone/>
              <a:defRPr sz="1800">
                <a:solidFill>
                  <a:schemeClr val="dk2"/>
                </a:solidFill>
              </a:defRPr>
            </a:lvl9pPr>
          </a:lstStyle>
          <a:p>
            <a:endParaRPr/>
          </a:p>
        </p:txBody>
      </p:sp>
      <p:sp>
        <p:nvSpPr>
          <p:cNvPr id="91" name="Google Shape;91;p17"/>
          <p:cNvSpPr txBox="1">
            <a:spLocks noGrp="1"/>
          </p:cNvSpPr>
          <p:nvPr>
            <p:ph type="subTitle" idx="14"/>
          </p:nvPr>
        </p:nvSpPr>
        <p:spPr>
          <a:xfrm>
            <a:off x="5820588" y="3695700"/>
            <a:ext cx="2336400" cy="46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None/>
              <a:defRPr sz="1800">
                <a:solidFill>
                  <a:schemeClr val="dk2"/>
                </a:solidFill>
              </a:defRPr>
            </a:lvl1pPr>
            <a:lvl2pPr lvl="1" algn="ctr" rtl="0">
              <a:lnSpc>
                <a:spcPct val="100000"/>
              </a:lnSpc>
              <a:spcBef>
                <a:spcPts val="0"/>
              </a:spcBef>
              <a:spcAft>
                <a:spcPts val="0"/>
              </a:spcAft>
              <a:buClr>
                <a:schemeClr val="dk2"/>
              </a:buClr>
              <a:buSzPts val="1800"/>
              <a:buNone/>
              <a:defRPr sz="1800">
                <a:solidFill>
                  <a:schemeClr val="dk2"/>
                </a:solidFill>
              </a:defRPr>
            </a:lvl2pPr>
            <a:lvl3pPr lvl="2" algn="ctr" rtl="0">
              <a:lnSpc>
                <a:spcPct val="100000"/>
              </a:lnSpc>
              <a:spcBef>
                <a:spcPts val="0"/>
              </a:spcBef>
              <a:spcAft>
                <a:spcPts val="0"/>
              </a:spcAft>
              <a:buClr>
                <a:schemeClr val="dk2"/>
              </a:buClr>
              <a:buSzPts val="1800"/>
              <a:buNone/>
              <a:defRPr sz="1800">
                <a:solidFill>
                  <a:schemeClr val="dk2"/>
                </a:solidFill>
              </a:defRPr>
            </a:lvl3pPr>
            <a:lvl4pPr lvl="3" algn="ctr" rtl="0">
              <a:lnSpc>
                <a:spcPct val="100000"/>
              </a:lnSpc>
              <a:spcBef>
                <a:spcPts val="0"/>
              </a:spcBef>
              <a:spcAft>
                <a:spcPts val="0"/>
              </a:spcAft>
              <a:buClr>
                <a:schemeClr val="dk2"/>
              </a:buClr>
              <a:buSzPts val="1800"/>
              <a:buNone/>
              <a:defRPr sz="1800">
                <a:solidFill>
                  <a:schemeClr val="dk2"/>
                </a:solidFill>
              </a:defRPr>
            </a:lvl4pPr>
            <a:lvl5pPr lvl="4" algn="ctr" rtl="0">
              <a:lnSpc>
                <a:spcPct val="100000"/>
              </a:lnSpc>
              <a:spcBef>
                <a:spcPts val="0"/>
              </a:spcBef>
              <a:spcAft>
                <a:spcPts val="0"/>
              </a:spcAft>
              <a:buClr>
                <a:schemeClr val="dk2"/>
              </a:buClr>
              <a:buSzPts val="1800"/>
              <a:buNone/>
              <a:defRPr sz="1800">
                <a:solidFill>
                  <a:schemeClr val="dk2"/>
                </a:solidFill>
              </a:defRPr>
            </a:lvl5pPr>
            <a:lvl6pPr lvl="5" algn="ctr" rtl="0">
              <a:lnSpc>
                <a:spcPct val="100000"/>
              </a:lnSpc>
              <a:spcBef>
                <a:spcPts val="0"/>
              </a:spcBef>
              <a:spcAft>
                <a:spcPts val="0"/>
              </a:spcAft>
              <a:buClr>
                <a:schemeClr val="dk2"/>
              </a:buClr>
              <a:buSzPts val="1800"/>
              <a:buNone/>
              <a:defRPr sz="1800">
                <a:solidFill>
                  <a:schemeClr val="dk2"/>
                </a:solidFill>
              </a:defRPr>
            </a:lvl6pPr>
            <a:lvl7pPr lvl="6" algn="ctr" rtl="0">
              <a:lnSpc>
                <a:spcPct val="100000"/>
              </a:lnSpc>
              <a:spcBef>
                <a:spcPts val="0"/>
              </a:spcBef>
              <a:spcAft>
                <a:spcPts val="0"/>
              </a:spcAft>
              <a:buClr>
                <a:schemeClr val="dk2"/>
              </a:buClr>
              <a:buSzPts val="1800"/>
              <a:buNone/>
              <a:defRPr sz="1800">
                <a:solidFill>
                  <a:schemeClr val="dk2"/>
                </a:solidFill>
              </a:defRPr>
            </a:lvl7pPr>
            <a:lvl8pPr lvl="7" algn="ctr" rtl="0">
              <a:lnSpc>
                <a:spcPct val="100000"/>
              </a:lnSpc>
              <a:spcBef>
                <a:spcPts val="0"/>
              </a:spcBef>
              <a:spcAft>
                <a:spcPts val="0"/>
              </a:spcAft>
              <a:buClr>
                <a:schemeClr val="dk2"/>
              </a:buClr>
              <a:buSzPts val="1800"/>
              <a:buNone/>
              <a:defRPr sz="1800">
                <a:solidFill>
                  <a:schemeClr val="dk2"/>
                </a:solidFill>
              </a:defRPr>
            </a:lvl8pPr>
            <a:lvl9pPr lvl="8" algn="ctr" rtl="0">
              <a:lnSpc>
                <a:spcPct val="100000"/>
              </a:lnSpc>
              <a:spcBef>
                <a:spcPts val="0"/>
              </a:spcBef>
              <a:spcAft>
                <a:spcPts val="0"/>
              </a:spcAft>
              <a:buClr>
                <a:schemeClr val="dk2"/>
              </a:buClr>
              <a:buSzPts val="1800"/>
              <a:buNone/>
              <a:defRPr sz="1800">
                <a:solidFill>
                  <a:schemeClr val="dk2"/>
                </a:solidFill>
              </a:defRPr>
            </a:lvl9pPr>
          </a:lstStyle>
          <a:p>
            <a:endParaRPr/>
          </a:p>
        </p:txBody>
      </p:sp>
      <p:sp>
        <p:nvSpPr>
          <p:cNvPr id="92" name="Google Shape;92;p17"/>
          <p:cNvSpPr txBox="1">
            <a:spLocks noGrp="1"/>
          </p:cNvSpPr>
          <p:nvPr>
            <p:ph type="title" idx="15"/>
          </p:nvPr>
        </p:nvSpPr>
        <p:spPr>
          <a:xfrm>
            <a:off x="713225" y="868675"/>
            <a:ext cx="7717500" cy="54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Font typeface="Montserrat"/>
              <a:buNone/>
              <a:defRPr sz="2500" b="1">
                <a:latin typeface="Playfair Display"/>
                <a:ea typeface="Playfair Display"/>
                <a:cs typeface="Playfair Display"/>
                <a:sym typeface="Playfair Display"/>
              </a:defRPr>
            </a:lvl1pPr>
            <a:lvl2pPr lvl="1" algn="ctr" rtl="0">
              <a:spcBef>
                <a:spcPts val="0"/>
              </a:spcBef>
              <a:spcAft>
                <a:spcPts val="0"/>
              </a:spcAft>
              <a:buSzPts val="2100"/>
              <a:buFont typeface="Montserrat"/>
              <a:buNone/>
              <a:defRPr sz="2100" b="1">
                <a:latin typeface="Montserrat"/>
                <a:ea typeface="Montserrat"/>
                <a:cs typeface="Montserrat"/>
                <a:sym typeface="Montserrat"/>
              </a:defRPr>
            </a:lvl2pPr>
            <a:lvl3pPr lvl="2" algn="ctr" rtl="0">
              <a:spcBef>
                <a:spcPts val="0"/>
              </a:spcBef>
              <a:spcAft>
                <a:spcPts val="0"/>
              </a:spcAft>
              <a:buSzPts val="2100"/>
              <a:buFont typeface="Montserrat"/>
              <a:buNone/>
              <a:defRPr sz="2100" b="1">
                <a:latin typeface="Montserrat"/>
                <a:ea typeface="Montserrat"/>
                <a:cs typeface="Montserrat"/>
                <a:sym typeface="Montserrat"/>
              </a:defRPr>
            </a:lvl3pPr>
            <a:lvl4pPr lvl="3" algn="ctr" rtl="0">
              <a:spcBef>
                <a:spcPts val="0"/>
              </a:spcBef>
              <a:spcAft>
                <a:spcPts val="0"/>
              </a:spcAft>
              <a:buSzPts val="2100"/>
              <a:buFont typeface="Montserrat"/>
              <a:buNone/>
              <a:defRPr sz="2100" b="1">
                <a:latin typeface="Montserrat"/>
                <a:ea typeface="Montserrat"/>
                <a:cs typeface="Montserrat"/>
                <a:sym typeface="Montserrat"/>
              </a:defRPr>
            </a:lvl4pPr>
            <a:lvl5pPr lvl="4" algn="ctr" rtl="0">
              <a:spcBef>
                <a:spcPts val="0"/>
              </a:spcBef>
              <a:spcAft>
                <a:spcPts val="0"/>
              </a:spcAft>
              <a:buSzPts val="2100"/>
              <a:buFont typeface="Montserrat"/>
              <a:buNone/>
              <a:defRPr sz="2100" b="1">
                <a:latin typeface="Montserrat"/>
                <a:ea typeface="Montserrat"/>
                <a:cs typeface="Montserrat"/>
                <a:sym typeface="Montserrat"/>
              </a:defRPr>
            </a:lvl5pPr>
            <a:lvl6pPr lvl="5" algn="ctr" rtl="0">
              <a:spcBef>
                <a:spcPts val="0"/>
              </a:spcBef>
              <a:spcAft>
                <a:spcPts val="0"/>
              </a:spcAft>
              <a:buSzPts val="2100"/>
              <a:buFont typeface="Montserrat"/>
              <a:buNone/>
              <a:defRPr sz="2100" b="1">
                <a:latin typeface="Montserrat"/>
                <a:ea typeface="Montserrat"/>
                <a:cs typeface="Montserrat"/>
                <a:sym typeface="Montserrat"/>
              </a:defRPr>
            </a:lvl6pPr>
            <a:lvl7pPr lvl="6" algn="ctr" rtl="0">
              <a:spcBef>
                <a:spcPts val="0"/>
              </a:spcBef>
              <a:spcAft>
                <a:spcPts val="0"/>
              </a:spcAft>
              <a:buSzPts val="2100"/>
              <a:buFont typeface="Montserrat"/>
              <a:buNone/>
              <a:defRPr sz="2100" b="1">
                <a:latin typeface="Montserrat"/>
                <a:ea typeface="Montserrat"/>
                <a:cs typeface="Montserrat"/>
                <a:sym typeface="Montserrat"/>
              </a:defRPr>
            </a:lvl7pPr>
            <a:lvl8pPr lvl="7" algn="ctr" rtl="0">
              <a:spcBef>
                <a:spcPts val="0"/>
              </a:spcBef>
              <a:spcAft>
                <a:spcPts val="0"/>
              </a:spcAft>
              <a:buSzPts val="2100"/>
              <a:buFont typeface="Montserrat"/>
              <a:buNone/>
              <a:defRPr sz="2100" b="1">
                <a:latin typeface="Montserrat"/>
                <a:ea typeface="Montserrat"/>
                <a:cs typeface="Montserrat"/>
                <a:sym typeface="Montserrat"/>
              </a:defRPr>
            </a:lvl8pPr>
            <a:lvl9pPr lvl="8" algn="ctr" rtl="0">
              <a:spcBef>
                <a:spcPts val="0"/>
              </a:spcBef>
              <a:spcAft>
                <a:spcPts val="0"/>
              </a:spcAft>
              <a:buSzPts val="2100"/>
              <a:buFont typeface="Montserrat"/>
              <a:buNone/>
              <a:defRPr sz="2100" b="1">
                <a:latin typeface="Montserrat"/>
                <a:ea typeface="Montserrat"/>
                <a:cs typeface="Montserrat"/>
                <a:sym typeface="Montserrat"/>
              </a:defRPr>
            </a:lvl9pPr>
          </a:lstStyle>
          <a:p>
            <a:endParaRPr/>
          </a:p>
        </p:txBody>
      </p:sp>
      <p:sp>
        <p:nvSpPr>
          <p:cNvPr id="93" name="Google Shape;93;p17"/>
          <p:cNvSpPr/>
          <p:nvPr/>
        </p:nvSpPr>
        <p:spPr>
          <a:xfrm>
            <a:off x="0" y="-35875"/>
            <a:ext cx="713100" cy="5179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7"/>
          <p:cNvSpPr/>
          <p:nvPr/>
        </p:nvSpPr>
        <p:spPr>
          <a:xfrm>
            <a:off x="8430900" y="-18000"/>
            <a:ext cx="713100" cy="5179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3_1">
    <p:spTree>
      <p:nvGrpSpPr>
        <p:cNvPr id="1" name="Shape 95"/>
        <p:cNvGrpSpPr/>
        <p:nvPr/>
      </p:nvGrpSpPr>
      <p:grpSpPr>
        <a:xfrm>
          <a:off x="0" y="0"/>
          <a:ext cx="0" cy="0"/>
          <a:chOff x="0" y="0"/>
          <a:chExt cx="0" cy="0"/>
        </a:xfrm>
      </p:grpSpPr>
      <p:sp>
        <p:nvSpPr>
          <p:cNvPr id="96" name="Google Shape;96;p18"/>
          <p:cNvSpPr/>
          <p:nvPr/>
        </p:nvSpPr>
        <p:spPr>
          <a:xfrm rot="-5400000">
            <a:off x="4284300" y="-4320387"/>
            <a:ext cx="580500" cy="914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8"/>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Font typeface="Montserrat"/>
              <a:buNone/>
              <a:defRPr sz="2500" b="1">
                <a:latin typeface="Playfair Display"/>
                <a:ea typeface="Playfair Display"/>
                <a:cs typeface="Playfair Display"/>
                <a:sym typeface="Playfair Display"/>
              </a:defRPr>
            </a:lvl1pPr>
            <a:lvl2pPr lvl="1" algn="ctr" rtl="0">
              <a:spcBef>
                <a:spcPts val="0"/>
              </a:spcBef>
              <a:spcAft>
                <a:spcPts val="0"/>
              </a:spcAft>
              <a:buSzPts val="2100"/>
              <a:buFont typeface="Montserrat"/>
              <a:buNone/>
              <a:defRPr sz="2100" b="1">
                <a:latin typeface="Montserrat"/>
                <a:ea typeface="Montserrat"/>
                <a:cs typeface="Montserrat"/>
                <a:sym typeface="Montserrat"/>
              </a:defRPr>
            </a:lvl2pPr>
            <a:lvl3pPr lvl="2" algn="ctr" rtl="0">
              <a:spcBef>
                <a:spcPts val="0"/>
              </a:spcBef>
              <a:spcAft>
                <a:spcPts val="0"/>
              </a:spcAft>
              <a:buSzPts val="2100"/>
              <a:buFont typeface="Montserrat"/>
              <a:buNone/>
              <a:defRPr sz="2100" b="1">
                <a:latin typeface="Montserrat"/>
                <a:ea typeface="Montserrat"/>
                <a:cs typeface="Montserrat"/>
                <a:sym typeface="Montserrat"/>
              </a:defRPr>
            </a:lvl3pPr>
            <a:lvl4pPr lvl="3" algn="ctr" rtl="0">
              <a:spcBef>
                <a:spcPts val="0"/>
              </a:spcBef>
              <a:spcAft>
                <a:spcPts val="0"/>
              </a:spcAft>
              <a:buSzPts val="2100"/>
              <a:buFont typeface="Montserrat"/>
              <a:buNone/>
              <a:defRPr sz="2100" b="1">
                <a:latin typeface="Montserrat"/>
                <a:ea typeface="Montserrat"/>
                <a:cs typeface="Montserrat"/>
                <a:sym typeface="Montserrat"/>
              </a:defRPr>
            </a:lvl4pPr>
            <a:lvl5pPr lvl="4" algn="ctr" rtl="0">
              <a:spcBef>
                <a:spcPts val="0"/>
              </a:spcBef>
              <a:spcAft>
                <a:spcPts val="0"/>
              </a:spcAft>
              <a:buSzPts val="2100"/>
              <a:buFont typeface="Montserrat"/>
              <a:buNone/>
              <a:defRPr sz="2100" b="1">
                <a:latin typeface="Montserrat"/>
                <a:ea typeface="Montserrat"/>
                <a:cs typeface="Montserrat"/>
                <a:sym typeface="Montserrat"/>
              </a:defRPr>
            </a:lvl5pPr>
            <a:lvl6pPr lvl="5" algn="ctr" rtl="0">
              <a:spcBef>
                <a:spcPts val="0"/>
              </a:spcBef>
              <a:spcAft>
                <a:spcPts val="0"/>
              </a:spcAft>
              <a:buSzPts val="2100"/>
              <a:buFont typeface="Montserrat"/>
              <a:buNone/>
              <a:defRPr sz="2100" b="1">
                <a:latin typeface="Montserrat"/>
                <a:ea typeface="Montserrat"/>
                <a:cs typeface="Montserrat"/>
                <a:sym typeface="Montserrat"/>
              </a:defRPr>
            </a:lvl6pPr>
            <a:lvl7pPr lvl="6" algn="ctr" rtl="0">
              <a:spcBef>
                <a:spcPts val="0"/>
              </a:spcBef>
              <a:spcAft>
                <a:spcPts val="0"/>
              </a:spcAft>
              <a:buSzPts val="2100"/>
              <a:buFont typeface="Montserrat"/>
              <a:buNone/>
              <a:defRPr sz="2100" b="1">
                <a:latin typeface="Montserrat"/>
                <a:ea typeface="Montserrat"/>
                <a:cs typeface="Montserrat"/>
                <a:sym typeface="Montserrat"/>
              </a:defRPr>
            </a:lvl7pPr>
            <a:lvl8pPr lvl="7" algn="ctr" rtl="0">
              <a:spcBef>
                <a:spcPts val="0"/>
              </a:spcBef>
              <a:spcAft>
                <a:spcPts val="0"/>
              </a:spcAft>
              <a:buSzPts val="2100"/>
              <a:buFont typeface="Montserrat"/>
              <a:buNone/>
              <a:defRPr sz="2100" b="1">
                <a:latin typeface="Montserrat"/>
                <a:ea typeface="Montserrat"/>
                <a:cs typeface="Montserrat"/>
                <a:sym typeface="Montserrat"/>
              </a:defRPr>
            </a:lvl8pPr>
            <a:lvl9pPr lvl="8" algn="ctr" rtl="0">
              <a:spcBef>
                <a:spcPts val="0"/>
              </a:spcBef>
              <a:spcAft>
                <a:spcPts val="0"/>
              </a:spcAft>
              <a:buSzPts val="2100"/>
              <a:buFont typeface="Montserrat"/>
              <a:buNone/>
              <a:defRPr sz="2100" b="1">
                <a:latin typeface="Montserrat"/>
                <a:ea typeface="Montserrat"/>
                <a:cs typeface="Montserrat"/>
                <a:sym typeface="Montserrat"/>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11"/>
        <p:cNvGrpSpPr/>
        <p:nvPr/>
      </p:nvGrpSpPr>
      <p:grpSpPr>
        <a:xfrm>
          <a:off x="0" y="0"/>
          <a:ext cx="0" cy="0"/>
          <a:chOff x="0" y="0"/>
          <a:chExt cx="0" cy="0"/>
        </a:xfrm>
      </p:grpSpPr>
      <p:sp>
        <p:nvSpPr>
          <p:cNvPr id="112" name="Google Shape;112;p23"/>
          <p:cNvSpPr/>
          <p:nvPr/>
        </p:nvSpPr>
        <p:spPr>
          <a:xfrm>
            <a:off x="0" y="0"/>
            <a:ext cx="457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3"/>
          <p:cNvSpPr txBox="1">
            <a:spLocks noGrp="1"/>
          </p:cNvSpPr>
          <p:nvPr>
            <p:ph type="title"/>
          </p:nvPr>
        </p:nvSpPr>
        <p:spPr>
          <a:xfrm>
            <a:off x="713225" y="2464676"/>
            <a:ext cx="3262500" cy="72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2500"/>
              <a:buFont typeface="Playfair Display"/>
              <a:buNone/>
              <a:defRPr sz="4000" b="1">
                <a:solidFill>
                  <a:schemeClr val="lt1"/>
                </a:solidFill>
                <a:latin typeface="Playfair Display"/>
                <a:ea typeface="Playfair Display"/>
                <a:cs typeface="Playfair Display"/>
                <a:sym typeface="Playfair Display"/>
              </a:defRPr>
            </a:lvl1pPr>
            <a:lvl2pPr lvl="1"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2pPr>
            <a:lvl3pPr lvl="2"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3pPr>
            <a:lvl4pPr lvl="3"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4pPr>
            <a:lvl5pPr lvl="4"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5pPr>
            <a:lvl6pPr lvl="5"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6pPr>
            <a:lvl7pPr lvl="6"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7pPr>
            <a:lvl8pPr lvl="7"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8pPr>
            <a:lvl9pPr lvl="8"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9pPr>
          </a:lstStyle>
          <a:p>
            <a:endParaRPr/>
          </a:p>
        </p:txBody>
      </p:sp>
      <p:sp>
        <p:nvSpPr>
          <p:cNvPr id="114" name="Google Shape;114;p23"/>
          <p:cNvSpPr txBox="1">
            <a:spLocks noGrp="1"/>
          </p:cNvSpPr>
          <p:nvPr>
            <p:ph type="subTitle" idx="1"/>
          </p:nvPr>
        </p:nvSpPr>
        <p:spPr>
          <a:xfrm>
            <a:off x="713225" y="3151519"/>
            <a:ext cx="3262500" cy="42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400"/>
              <a:buFont typeface="Montserrat"/>
              <a:buNone/>
              <a:defRPr sz="1400">
                <a:solidFill>
                  <a:schemeClr val="lt1"/>
                </a:solidFill>
                <a:latin typeface="Montserrat"/>
                <a:ea typeface="Montserrat"/>
                <a:cs typeface="Montserrat"/>
                <a:sym typeface="Montserrat"/>
              </a:defRPr>
            </a:lvl1pPr>
            <a:lvl2pPr lvl="1"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2pPr>
            <a:lvl3pPr lvl="2"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3pPr>
            <a:lvl4pPr lvl="3"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4pPr>
            <a:lvl5pPr lvl="4"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5pPr>
            <a:lvl6pPr lvl="5"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6pPr>
            <a:lvl7pPr lvl="6"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7pPr>
            <a:lvl8pPr lvl="7"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8pPr>
            <a:lvl9pPr lvl="8"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9pPr>
          </a:lstStyle>
          <a:p>
            <a:endParaRPr/>
          </a:p>
        </p:txBody>
      </p:sp>
      <p:sp>
        <p:nvSpPr>
          <p:cNvPr id="115" name="Google Shape;115;p23"/>
          <p:cNvSpPr txBox="1">
            <a:spLocks noGrp="1"/>
          </p:cNvSpPr>
          <p:nvPr>
            <p:ph type="title" idx="2" hasCustomPrompt="1"/>
          </p:nvPr>
        </p:nvSpPr>
        <p:spPr>
          <a:xfrm>
            <a:off x="3156425" y="1564175"/>
            <a:ext cx="819300" cy="8499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100"/>
              <a:buFont typeface="Playfair Display"/>
              <a:buNone/>
              <a:defRPr sz="4000" b="1">
                <a:solidFill>
                  <a:schemeClr val="lt1"/>
                </a:solidFill>
                <a:latin typeface="Playfair Display"/>
                <a:ea typeface="Playfair Display"/>
                <a:cs typeface="Playfair Display"/>
                <a:sym typeface="Playfair Display"/>
              </a:defRPr>
            </a:lvl1pPr>
            <a:lvl2pPr lvl="1"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2pPr>
            <a:lvl3pPr lvl="2"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3pPr>
            <a:lvl4pPr lvl="3"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4pPr>
            <a:lvl5pPr lvl="4"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5pPr>
            <a:lvl6pPr lvl="5"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6pPr>
            <a:lvl7pPr lvl="6"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7pPr>
            <a:lvl8pPr lvl="7"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8pPr>
            <a:lvl9pPr lvl="8"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SECTION_HEADER_1_1">
    <p:bg>
      <p:bgPr>
        <a:solidFill>
          <a:schemeClr val="dk2"/>
        </a:solidFill>
        <a:effectLst/>
      </p:bgPr>
    </p:bg>
    <p:spTree>
      <p:nvGrpSpPr>
        <p:cNvPr id="1" name="Shape 116"/>
        <p:cNvGrpSpPr/>
        <p:nvPr/>
      </p:nvGrpSpPr>
      <p:grpSpPr>
        <a:xfrm>
          <a:off x="0" y="0"/>
          <a:ext cx="0" cy="0"/>
          <a:chOff x="0" y="0"/>
          <a:chExt cx="0" cy="0"/>
        </a:xfrm>
      </p:grpSpPr>
      <p:sp>
        <p:nvSpPr>
          <p:cNvPr id="117" name="Google Shape;117;p24"/>
          <p:cNvSpPr txBox="1">
            <a:spLocks noGrp="1"/>
          </p:cNvSpPr>
          <p:nvPr>
            <p:ph type="title"/>
          </p:nvPr>
        </p:nvSpPr>
        <p:spPr>
          <a:xfrm>
            <a:off x="4869188" y="2014426"/>
            <a:ext cx="3262500" cy="7212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lt1"/>
              </a:buClr>
              <a:buSzPts val="2500"/>
              <a:buFont typeface="Playfair Display"/>
              <a:buNone/>
              <a:defRPr sz="4000" b="1">
                <a:solidFill>
                  <a:schemeClr val="lt1"/>
                </a:solidFill>
                <a:latin typeface="Playfair Display"/>
                <a:ea typeface="Playfair Display"/>
                <a:cs typeface="Playfair Display"/>
                <a:sym typeface="Playfair Display"/>
              </a:defRPr>
            </a:lvl1pPr>
            <a:lvl2pPr lvl="1"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2pPr>
            <a:lvl3pPr lvl="2"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3pPr>
            <a:lvl4pPr lvl="3"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4pPr>
            <a:lvl5pPr lvl="4"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5pPr>
            <a:lvl6pPr lvl="5"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6pPr>
            <a:lvl7pPr lvl="6"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7pPr>
            <a:lvl8pPr lvl="7"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8pPr>
            <a:lvl9pPr lvl="8" algn="r" rtl="0">
              <a:spcBef>
                <a:spcPts val="0"/>
              </a:spcBef>
              <a:spcAft>
                <a:spcPts val="0"/>
              </a:spcAft>
              <a:buClr>
                <a:schemeClr val="lt1"/>
              </a:buClr>
              <a:buSzPts val="2500"/>
              <a:buFont typeface="Playfair Display"/>
              <a:buNone/>
              <a:defRPr sz="2500" b="1">
                <a:solidFill>
                  <a:schemeClr val="lt1"/>
                </a:solidFill>
                <a:latin typeface="Playfair Display"/>
                <a:ea typeface="Playfair Display"/>
                <a:cs typeface="Playfair Display"/>
                <a:sym typeface="Playfair Display"/>
              </a:defRPr>
            </a:lvl9pPr>
          </a:lstStyle>
          <a:p>
            <a:endParaRPr/>
          </a:p>
        </p:txBody>
      </p:sp>
      <p:sp>
        <p:nvSpPr>
          <p:cNvPr id="118" name="Google Shape;118;p24"/>
          <p:cNvSpPr txBox="1">
            <a:spLocks noGrp="1"/>
          </p:cNvSpPr>
          <p:nvPr>
            <p:ph type="subTitle" idx="1"/>
          </p:nvPr>
        </p:nvSpPr>
        <p:spPr>
          <a:xfrm>
            <a:off x="4869188" y="2701269"/>
            <a:ext cx="3262500" cy="42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Montserrat"/>
              <a:buNone/>
              <a:defRPr sz="1400">
                <a:solidFill>
                  <a:schemeClr val="lt1"/>
                </a:solidFill>
                <a:latin typeface="Montserrat"/>
                <a:ea typeface="Montserrat"/>
                <a:cs typeface="Montserrat"/>
                <a:sym typeface="Montserrat"/>
              </a:defRPr>
            </a:lvl1pPr>
            <a:lvl2pPr lvl="1"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2pPr>
            <a:lvl3pPr lvl="2"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3pPr>
            <a:lvl4pPr lvl="3"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4pPr>
            <a:lvl5pPr lvl="4"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5pPr>
            <a:lvl6pPr lvl="5"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6pPr>
            <a:lvl7pPr lvl="6"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7pPr>
            <a:lvl8pPr lvl="7"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8pPr>
            <a:lvl9pPr lvl="8" algn="r" rtl="0">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9pPr>
          </a:lstStyle>
          <a:p>
            <a:endParaRPr/>
          </a:p>
        </p:txBody>
      </p:sp>
      <p:sp>
        <p:nvSpPr>
          <p:cNvPr id="119" name="Google Shape;119;p24"/>
          <p:cNvSpPr txBox="1">
            <a:spLocks noGrp="1"/>
          </p:cNvSpPr>
          <p:nvPr>
            <p:ph type="title" idx="2" hasCustomPrompt="1"/>
          </p:nvPr>
        </p:nvSpPr>
        <p:spPr>
          <a:xfrm>
            <a:off x="1012313" y="1138050"/>
            <a:ext cx="3483300" cy="2867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2100"/>
              <a:buFont typeface="Playfair Display"/>
              <a:buNone/>
              <a:defRPr sz="20000" b="1">
                <a:solidFill>
                  <a:schemeClr val="lt1"/>
                </a:solidFill>
                <a:latin typeface="Playfair Display"/>
                <a:ea typeface="Playfair Display"/>
                <a:cs typeface="Playfair Display"/>
                <a:sym typeface="Playfair Display"/>
              </a:defRPr>
            </a:lvl1pPr>
            <a:lvl2pPr lvl="1"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2pPr>
            <a:lvl3pPr lvl="2"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3pPr>
            <a:lvl4pPr lvl="3"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4pPr>
            <a:lvl5pPr lvl="4"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5pPr>
            <a:lvl6pPr lvl="5"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6pPr>
            <a:lvl7pPr lvl="6"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7pPr>
            <a:lvl8pPr lvl="7"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8pPr>
            <a:lvl9pPr lvl="8" algn="r" rtl="0">
              <a:spcBef>
                <a:spcPts val="0"/>
              </a:spcBef>
              <a:spcAft>
                <a:spcPts val="0"/>
              </a:spcAft>
              <a:buClr>
                <a:schemeClr val="lt1"/>
              </a:buClr>
              <a:buSzPts val="2100"/>
              <a:buFont typeface="Playfair Display"/>
              <a:buNone/>
              <a:defRPr sz="2100">
                <a:solidFill>
                  <a:schemeClr val="lt1"/>
                </a:solidFill>
                <a:latin typeface="Playfair Display"/>
                <a:ea typeface="Playfair Display"/>
                <a:cs typeface="Playfair Display"/>
                <a:sym typeface="Playfair Display"/>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460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500"/>
              <a:buFont typeface="Playfair Display"/>
              <a:buNone/>
              <a:defRPr sz="2500">
                <a:solidFill>
                  <a:schemeClr val="dk1"/>
                </a:solidFill>
                <a:latin typeface="Playfair Display"/>
                <a:ea typeface="Playfair Display"/>
                <a:cs typeface="Playfair Display"/>
                <a:sym typeface="Playfair Display"/>
              </a:defRPr>
            </a:lvl1pPr>
            <a:lvl2pPr lvl="1" algn="ctr">
              <a:spcBef>
                <a:spcPts val="0"/>
              </a:spcBef>
              <a:spcAft>
                <a:spcPts val="0"/>
              </a:spcAft>
              <a:buClr>
                <a:schemeClr val="dk1"/>
              </a:buClr>
              <a:buSzPts val="2500"/>
              <a:buNone/>
              <a:defRPr sz="2500">
                <a:solidFill>
                  <a:schemeClr val="dk1"/>
                </a:solidFill>
              </a:defRPr>
            </a:lvl2pPr>
            <a:lvl3pPr lvl="2" algn="ctr">
              <a:spcBef>
                <a:spcPts val="0"/>
              </a:spcBef>
              <a:spcAft>
                <a:spcPts val="0"/>
              </a:spcAft>
              <a:buClr>
                <a:schemeClr val="dk1"/>
              </a:buClr>
              <a:buSzPts val="2500"/>
              <a:buNone/>
              <a:defRPr sz="2500">
                <a:solidFill>
                  <a:schemeClr val="dk1"/>
                </a:solidFill>
              </a:defRPr>
            </a:lvl3pPr>
            <a:lvl4pPr lvl="3" algn="ctr">
              <a:spcBef>
                <a:spcPts val="0"/>
              </a:spcBef>
              <a:spcAft>
                <a:spcPts val="0"/>
              </a:spcAft>
              <a:buClr>
                <a:schemeClr val="dk1"/>
              </a:buClr>
              <a:buSzPts val="2500"/>
              <a:buNone/>
              <a:defRPr sz="2500">
                <a:solidFill>
                  <a:schemeClr val="dk1"/>
                </a:solidFill>
              </a:defRPr>
            </a:lvl4pPr>
            <a:lvl5pPr lvl="4" algn="ctr">
              <a:spcBef>
                <a:spcPts val="0"/>
              </a:spcBef>
              <a:spcAft>
                <a:spcPts val="0"/>
              </a:spcAft>
              <a:buClr>
                <a:schemeClr val="dk1"/>
              </a:buClr>
              <a:buSzPts val="2500"/>
              <a:buNone/>
              <a:defRPr sz="2500">
                <a:solidFill>
                  <a:schemeClr val="dk1"/>
                </a:solidFill>
              </a:defRPr>
            </a:lvl5pPr>
            <a:lvl6pPr lvl="5" algn="ctr">
              <a:spcBef>
                <a:spcPts val="0"/>
              </a:spcBef>
              <a:spcAft>
                <a:spcPts val="0"/>
              </a:spcAft>
              <a:buClr>
                <a:schemeClr val="dk1"/>
              </a:buClr>
              <a:buSzPts val="2500"/>
              <a:buNone/>
              <a:defRPr sz="2500">
                <a:solidFill>
                  <a:schemeClr val="dk1"/>
                </a:solidFill>
              </a:defRPr>
            </a:lvl6pPr>
            <a:lvl7pPr lvl="6" algn="ctr">
              <a:spcBef>
                <a:spcPts val="0"/>
              </a:spcBef>
              <a:spcAft>
                <a:spcPts val="0"/>
              </a:spcAft>
              <a:buClr>
                <a:schemeClr val="dk1"/>
              </a:buClr>
              <a:buSzPts val="2500"/>
              <a:buNone/>
              <a:defRPr sz="2500">
                <a:solidFill>
                  <a:schemeClr val="dk1"/>
                </a:solidFill>
              </a:defRPr>
            </a:lvl7pPr>
            <a:lvl8pPr lvl="7" algn="ctr">
              <a:spcBef>
                <a:spcPts val="0"/>
              </a:spcBef>
              <a:spcAft>
                <a:spcPts val="0"/>
              </a:spcAft>
              <a:buClr>
                <a:schemeClr val="dk1"/>
              </a:buClr>
              <a:buSzPts val="2500"/>
              <a:buNone/>
              <a:defRPr sz="2500">
                <a:solidFill>
                  <a:schemeClr val="dk1"/>
                </a:solidFill>
              </a:defRPr>
            </a:lvl8pPr>
            <a:lvl9pPr lvl="8" algn="ctr">
              <a:spcBef>
                <a:spcPts val="0"/>
              </a:spcBef>
              <a:spcAft>
                <a:spcPts val="0"/>
              </a:spcAft>
              <a:buClr>
                <a:schemeClr val="dk1"/>
              </a:buClr>
              <a:buSzPts val="2500"/>
              <a:buNone/>
              <a:defRPr sz="2500">
                <a:solidFill>
                  <a:schemeClr val="dk1"/>
                </a:solidFill>
              </a:defRPr>
            </a:lvl9pPr>
          </a:lstStyle>
          <a:p>
            <a:endParaRPr/>
          </a:p>
        </p:txBody>
      </p:sp>
      <p:sp>
        <p:nvSpPr>
          <p:cNvPr id="7" name="Google Shape;7;p1"/>
          <p:cNvSpPr txBox="1">
            <a:spLocks noGrp="1"/>
          </p:cNvSpPr>
          <p:nvPr>
            <p:ph type="body" idx="1"/>
          </p:nvPr>
        </p:nvSpPr>
        <p:spPr>
          <a:xfrm>
            <a:off x="713225" y="118302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8" r:id="rId5"/>
    <p:sldLayoutId id="2147483663" r:id="rId6"/>
    <p:sldLayoutId id="2147483664" r:id="rId7"/>
    <p:sldLayoutId id="2147483669" r:id="rId8"/>
    <p:sldLayoutId id="2147483670" r:id="rId9"/>
    <p:sldLayoutId id="2147483676" r:id="rId10"/>
    <p:sldLayoutId id="2147483677" r:id="rId11"/>
    <p:sldLayoutId id="2147483678" r:id="rId12"/>
    <p:sldLayoutId id="2147483683" r:id="rId13"/>
    <p:sldLayoutId id="2147483685" r:id="rId14"/>
    <p:sldLayoutId id="2147483690" r:id="rId15"/>
    <p:sldLayoutId id="2147483697" r:id="rId16"/>
    <p:sldLayoutId id="2147483698"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56"/>
          <p:cNvSpPr txBox="1">
            <a:spLocks noGrp="1"/>
          </p:cNvSpPr>
          <p:nvPr>
            <p:ph type="ctrTitle"/>
          </p:nvPr>
        </p:nvSpPr>
        <p:spPr>
          <a:xfrm>
            <a:off x="4526275" y="1332150"/>
            <a:ext cx="3900600" cy="225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200"/>
              <a:t>Streaming Music Popularity Prediction </a:t>
            </a:r>
            <a:endParaRPr sz="4200"/>
          </a:p>
        </p:txBody>
      </p:sp>
      <p:sp>
        <p:nvSpPr>
          <p:cNvPr id="333" name="Google Shape;333;p56"/>
          <p:cNvSpPr txBox="1">
            <a:spLocks noGrp="1"/>
          </p:cNvSpPr>
          <p:nvPr>
            <p:ph type="subTitle" idx="1"/>
          </p:nvPr>
        </p:nvSpPr>
        <p:spPr>
          <a:xfrm>
            <a:off x="4524325" y="3588775"/>
            <a:ext cx="3904500" cy="6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Team One </a:t>
            </a:r>
            <a:endParaRPr/>
          </a:p>
          <a:p>
            <a:pPr marL="0" lvl="0" indent="0" algn="ctr" rtl="0">
              <a:spcBef>
                <a:spcPts val="0"/>
              </a:spcBef>
              <a:spcAft>
                <a:spcPts val="0"/>
              </a:spcAft>
              <a:buNone/>
            </a:pPr>
            <a:r>
              <a:rPr lang="en"/>
              <a:t>DSGA-1007</a:t>
            </a:r>
            <a:endParaRPr/>
          </a:p>
        </p:txBody>
      </p:sp>
      <p:pic>
        <p:nvPicPr>
          <p:cNvPr id="334" name="Google Shape;334;p56"/>
          <p:cNvPicPr preferRelativeResize="0"/>
          <p:nvPr/>
        </p:nvPicPr>
        <p:blipFill>
          <a:blip r:embed="rId3">
            <a:alphaModFix/>
          </a:blip>
          <a:stretch>
            <a:fillRect/>
          </a:stretch>
        </p:blipFill>
        <p:spPr>
          <a:xfrm>
            <a:off x="0" y="152400"/>
            <a:ext cx="3870959" cy="48386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65">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5">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65">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5">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65"/>
          <p:cNvSpPr txBox="1">
            <a:spLocks noGrp="1"/>
          </p:cNvSpPr>
          <p:nvPr>
            <p:ph type="title"/>
          </p:nvPr>
        </p:nvSpPr>
        <p:spPr>
          <a:xfrm>
            <a:off x="713225" y="5638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Distribution with Respect to Time</a:t>
            </a:r>
            <a:endParaRPr/>
          </a:p>
        </p:txBody>
      </p:sp>
      <p:pic>
        <p:nvPicPr>
          <p:cNvPr id="449" name="Google Shape;449;p65"/>
          <p:cNvPicPr preferRelativeResize="0"/>
          <p:nvPr/>
        </p:nvPicPr>
        <p:blipFill>
          <a:blip r:embed="rId3">
            <a:alphaModFix/>
          </a:blip>
          <a:stretch>
            <a:fillRect/>
          </a:stretch>
        </p:blipFill>
        <p:spPr>
          <a:xfrm>
            <a:off x="2516012" y="1165075"/>
            <a:ext cx="4111977" cy="2913150"/>
          </a:xfrm>
          <a:prstGeom prst="rect">
            <a:avLst/>
          </a:prstGeom>
          <a:noFill/>
          <a:ln>
            <a:noFill/>
          </a:ln>
        </p:spPr>
      </p:pic>
      <p:sp>
        <p:nvSpPr>
          <p:cNvPr id="450" name="Google Shape;450;p65"/>
          <p:cNvSpPr txBox="1">
            <a:spLocks noGrp="1"/>
          </p:cNvSpPr>
          <p:nvPr>
            <p:ph type="subTitle" idx="1"/>
          </p:nvPr>
        </p:nvSpPr>
        <p:spPr>
          <a:xfrm>
            <a:off x="2003650" y="3807775"/>
            <a:ext cx="5447100" cy="6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2010s are the dominant one!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66">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6">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6">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6">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6"/>
          <p:cNvSpPr txBox="1">
            <a:spLocks noGrp="1"/>
          </p:cNvSpPr>
          <p:nvPr>
            <p:ph type="title"/>
          </p:nvPr>
        </p:nvSpPr>
        <p:spPr>
          <a:xfrm>
            <a:off x="713225" y="5638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Distribution with Respect to Time</a:t>
            </a:r>
            <a:endParaRPr/>
          </a:p>
        </p:txBody>
      </p:sp>
      <p:pic>
        <p:nvPicPr>
          <p:cNvPr id="460" name="Google Shape;460;p66"/>
          <p:cNvPicPr preferRelativeResize="0"/>
          <p:nvPr/>
        </p:nvPicPr>
        <p:blipFill>
          <a:blip r:embed="rId3">
            <a:alphaModFix/>
          </a:blip>
          <a:stretch>
            <a:fillRect/>
          </a:stretch>
        </p:blipFill>
        <p:spPr>
          <a:xfrm>
            <a:off x="484076" y="1593950"/>
            <a:ext cx="3836503" cy="2330176"/>
          </a:xfrm>
          <a:prstGeom prst="rect">
            <a:avLst/>
          </a:prstGeom>
          <a:noFill/>
          <a:ln>
            <a:noFill/>
          </a:ln>
        </p:spPr>
      </p:pic>
      <p:pic>
        <p:nvPicPr>
          <p:cNvPr id="461" name="Google Shape;461;p66"/>
          <p:cNvPicPr preferRelativeResize="0"/>
          <p:nvPr/>
        </p:nvPicPr>
        <p:blipFill>
          <a:blip r:embed="rId4">
            <a:alphaModFix/>
          </a:blip>
          <a:stretch>
            <a:fillRect/>
          </a:stretch>
        </p:blipFill>
        <p:spPr>
          <a:xfrm>
            <a:off x="4638175" y="1421200"/>
            <a:ext cx="4122027" cy="2436433"/>
          </a:xfrm>
          <a:prstGeom prst="rect">
            <a:avLst/>
          </a:prstGeom>
          <a:noFill/>
          <a:ln>
            <a:noFill/>
          </a:ln>
        </p:spPr>
      </p:pic>
      <p:sp>
        <p:nvSpPr>
          <p:cNvPr id="462" name="Google Shape;462;p66"/>
          <p:cNvSpPr txBox="1">
            <a:spLocks noGrp="1"/>
          </p:cNvSpPr>
          <p:nvPr>
            <p:ph type="subTitle" idx="1"/>
          </p:nvPr>
        </p:nvSpPr>
        <p:spPr>
          <a:xfrm>
            <a:off x="2003650" y="3807775"/>
            <a:ext cx="5447100" cy="6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Abnormal percentage lies in January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466"/>
        <p:cNvGrpSpPr/>
        <p:nvPr/>
      </p:nvGrpSpPr>
      <p:grpSpPr>
        <a:xfrm>
          <a:off x="0" y="0"/>
          <a:ext cx="0" cy="0"/>
          <a:chOff x="0" y="0"/>
          <a:chExt cx="0" cy="0"/>
        </a:xfrm>
      </p:grpSpPr>
      <p:sp>
        <p:nvSpPr>
          <p:cNvPr id="467" name="Google Shape;467;p67"/>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Why?</a:t>
            </a:r>
            <a:endParaRPr/>
          </a:p>
        </p:txBody>
      </p:sp>
      <p:sp>
        <p:nvSpPr>
          <p:cNvPr id="468" name="Google Shape;468;p67"/>
          <p:cNvSpPr txBox="1">
            <a:spLocks noGrp="1"/>
          </p:cNvSpPr>
          <p:nvPr>
            <p:ph type="subTitle" idx="1"/>
          </p:nvPr>
        </p:nvSpPr>
        <p:spPr>
          <a:xfrm>
            <a:off x="1244988" y="1897175"/>
            <a:ext cx="3008700" cy="44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Collection</a:t>
            </a:r>
            <a:endParaRPr/>
          </a:p>
        </p:txBody>
      </p:sp>
      <p:sp>
        <p:nvSpPr>
          <p:cNvPr id="469" name="Google Shape;469;p67"/>
          <p:cNvSpPr txBox="1">
            <a:spLocks noGrp="1"/>
          </p:cNvSpPr>
          <p:nvPr>
            <p:ph type="subTitle" idx="2"/>
          </p:nvPr>
        </p:nvSpPr>
        <p:spPr>
          <a:xfrm>
            <a:off x="1418525" y="2595325"/>
            <a:ext cx="2648700" cy="12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data is collected in January 202</a:t>
            </a:r>
            <a:r>
              <a:rPr lang="en-US" altLang="zh-CN" dirty="0"/>
              <a:t>0</a:t>
            </a:r>
            <a:r>
              <a:rPr lang="en" dirty="0"/>
              <a:t>, leading to one extra month of data in only one category.</a:t>
            </a:r>
            <a:endParaRPr dirty="0"/>
          </a:p>
        </p:txBody>
      </p:sp>
      <p:sp>
        <p:nvSpPr>
          <p:cNvPr id="470" name="Google Shape;470;p67"/>
          <p:cNvSpPr txBox="1">
            <a:spLocks noGrp="1"/>
          </p:cNvSpPr>
          <p:nvPr>
            <p:ph type="subTitle" idx="3"/>
          </p:nvPr>
        </p:nvSpPr>
        <p:spPr>
          <a:xfrm>
            <a:off x="4893617" y="1897175"/>
            <a:ext cx="3005400" cy="44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Cleaning</a:t>
            </a:r>
            <a:endParaRPr dirty="0"/>
          </a:p>
        </p:txBody>
      </p:sp>
      <p:sp>
        <p:nvSpPr>
          <p:cNvPr id="471" name="Google Shape;471;p67"/>
          <p:cNvSpPr txBox="1">
            <a:spLocks noGrp="1"/>
          </p:cNvSpPr>
          <p:nvPr>
            <p:ph type="subTitle" idx="4"/>
          </p:nvPr>
        </p:nvSpPr>
        <p:spPr>
          <a:xfrm>
            <a:off x="4886850" y="2595325"/>
            <a:ext cx="3008700" cy="12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Songs with no month information is directly marked as being published on Jan 1</a:t>
            </a:r>
            <a:r>
              <a:rPr lang="en" baseline="30000" dirty="0"/>
              <a:t>st</a:t>
            </a:r>
            <a:r>
              <a:rPr lang="en" dirty="0"/>
              <a:t> in the original data set.</a:t>
            </a:r>
            <a:endParaRPr dirty="0"/>
          </a:p>
        </p:txBody>
      </p:sp>
      <p:cxnSp>
        <p:nvCxnSpPr>
          <p:cNvPr id="472" name="Google Shape;472;p67"/>
          <p:cNvCxnSpPr/>
          <p:nvPr/>
        </p:nvCxnSpPr>
        <p:spPr>
          <a:xfrm rot="10800000" flipH="1">
            <a:off x="5867900" y="2465263"/>
            <a:ext cx="1043400" cy="4800"/>
          </a:xfrm>
          <a:prstGeom prst="straightConnector1">
            <a:avLst/>
          </a:prstGeom>
          <a:noFill/>
          <a:ln w="19050" cap="flat" cmpd="sng">
            <a:solidFill>
              <a:schemeClr val="dk2"/>
            </a:solidFill>
            <a:prstDash val="solid"/>
            <a:round/>
            <a:headEnd type="none" w="med" len="med"/>
            <a:tailEnd type="none" w="med" len="med"/>
          </a:ln>
        </p:spPr>
      </p:cxnSp>
      <p:cxnSp>
        <p:nvCxnSpPr>
          <p:cNvPr id="473" name="Google Shape;473;p67"/>
          <p:cNvCxnSpPr/>
          <p:nvPr/>
        </p:nvCxnSpPr>
        <p:spPr>
          <a:xfrm rot="10800000" flipH="1">
            <a:off x="2221175" y="2465250"/>
            <a:ext cx="1043400" cy="4800"/>
          </a:xfrm>
          <a:prstGeom prst="straightConnector1">
            <a:avLst/>
          </a:prstGeom>
          <a:noFill/>
          <a:ln w="19050" cap="flat" cmpd="sng">
            <a:solidFill>
              <a:schemeClr val="dk2"/>
            </a:solidFill>
            <a:prstDash val="solid"/>
            <a:round/>
            <a:headEnd type="none" w="med" len="med"/>
            <a:tailEnd type="none" w="med" len="med"/>
          </a:ln>
        </p:spPr>
      </p:cxnSp>
      <p:sp>
        <p:nvSpPr>
          <p:cNvPr id="474" name="Google Shape;474;p67">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7">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7">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67">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68">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8">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8">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8">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8"/>
          <p:cNvSpPr txBox="1">
            <a:spLocks noGrp="1"/>
          </p:cNvSpPr>
          <p:nvPr>
            <p:ph type="title"/>
          </p:nvPr>
        </p:nvSpPr>
        <p:spPr>
          <a:xfrm>
            <a:off x="713225" y="5638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Distribution with Respect to Popularity</a:t>
            </a:r>
            <a:endParaRPr/>
          </a:p>
          <a:p>
            <a:pPr marL="0" lvl="0" indent="0" algn="ctr" rtl="0">
              <a:spcBef>
                <a:spcPts val="0"/>
              </a:spcBef>
              <a:spcAft>
                <a:spcPts val="0"/>
              </a:spcAft>
              <a:buClr>
                <a:schemeClr val="dk1"/>
              </a:buClr>
              <a:buSzPts val="1100"/>
              <a:buFont typeface="Arial"/>
              <a:buNone/>
            </a:pPr>
            <a:endParaRPr/>
          </a:p>
        </p:txBody>
      </p:sp>
      <p:sp>
        <p:nvSpPr>
          <p:cNvPr id="487" name="Google Shape;487;p68"/>
          <p:cNvSpPr txBox="1">
            <a:spLocks noGrp="1"/>
          </p:cNvSpPr>
          <p:nvPr>
            <p:ph type="subTitle" idx="1"/>
          </p:nvPr>
        </p:nvSpPr>
        <p:spPr>
          <a:xfrm>
            <a:off x="2003650" y="3807775"/>
            <a:ext cx="5447100" cy="6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high peak in zero is also valid data.</a:t>
            </a:r>
            <a:endParaRPr/>
          </a:p>
        </p:txBody>
      </p:sp>
      <p:pic>
        <p:nvPicPr>
          <p:cNvPr id="488" name="Google Shape;488;p68"/>
          <p:cNvPicPr preferRelativeResize="0"/>
          <p:nvPr/>
        </p:nvPicPr>
        <p:blipFill>
          <a:blip r:embed="rId3">
            <a:alphaModFix/>
          </a:blip>
          <a:stretch>
            <a:fillRect/>
          </a:stretch>
        </p:blipFill>
        <p:spPr>
          <a:xfrm>
            <a:off x="2494815" y="1186075"/>
            <a:ext cx="4051483" cy="29251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69">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69">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69">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69">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69"/>
          <p:cNvSpPr txBox="1">
            <a:spLocks noGrp="1"/>
          </p:cNvSpPr>
          <p:nvPr>
            <p:ph type="title"/>
          </p:nvPr>
        </p:nvSpPr>
        <p:spPr>
          <a:xfrm>
            <a:off x="713225" y="5638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Trend over Time</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endParaRPr/>
          </a:p>
        </p:txBody>
      </p:sp>
      <p:pic>
        <p:nvPicPr>
          <p:cNvPr id="498" name="Google Shape;498;p69"/>
          <p:cNvPicPr preferRelativeResize="0"/>
          <p:nvPr/>
        </p:nvPicPr>
        <p:blipFill>
          <a:blip r:embed="rId3">
            <a:alphaModFix/>
          </a:blip>
          <a:stretch>
            <a:fillRect/>
          </a:stretch>
        </p:blipFill>
        <p:spPr>
          <a:xfrm>
            <a:off x="233825" y="1576925"/>
            <a:ext cx="4219424" cy="2377299"/>
          </a:xfrm>
          <a:prstGeom prst="rect">
            <a:avLst/>
          </a:prstGeom>
          <a:noFill/>
          <a:ln>
            <a:noFill/>
          </a:ln>
        </p:spPr>
      </p:pic>
      <p:pic>
        <p:nvPicPr>
          <p:cNvPr id="499" name="Google Shape;499;p69"/>
          <p:cNvPicPr preferRelativeResize="0"/>
          <p:nvPr/>
        </p:nvPicPr>
        <p:blipFill>
          <a:blip r:embed="rId4">
            <a:alphaModFix/>
          </a:blip>
          <a:stretch>
            <a:fillRect/>
          </a:stretch>
        </p:blipFill>
        <p:spPr>
          <a:xfrm>
            <a:off x="4595874" y="1576926"/>
            <a:ext cx="4385952" cy="228856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70"/>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Times New Roman"/>
                <a:ea typeface="Times New Roman"/>
                <a:cs typeface="Times New Roman"/>
                <a:sym typeface="Times New Roman"/>
              </a:rPr>
              <a:t>2</a:t>
            </a:r>
            <a:r>
              <a:rPr lang="en"/>
              <a:t>nd Round Data Processing</a:t>
            </a:r>
            <a:endParaRPr/>
          </a:p>
        </p:txBody>
      </p:sp>
      <p:sp>
        <p:nvSpPr>
          <p:cNvPr id="505" name="Google Shape;505;p70"/>
          <p:cNvSpPr txBox="1">
            <a:spLocks noGrp="1"/>
          </p:cNvSpPr>
          <p:nvPr>
            <p:ph type="subTitle" idx="1"/>
          </p:nvPr>
        </p:nvSpPr>
        <p:spPr>
          <a:xfrm>
            <a:off x="725650" y="1949775"/>
            <a:ext cx="39342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Remove Misleading Information</a:t>
            </a:r>
            <a:endParaRPr/>
          </a:p>
        </p:txBody>
      </p:sp>
      <p:sp>
        <p:nvSpPr>
          <p:cNvPr id="506" name="Google Shape;506;p70"/>
          <p:cNvSpPr txBox="1">
            <a:spLocks noGrp="1"/>
          </p:cNvSpPr>
          <p:nvPr>
            <p:ph type="subTitle" idx="2"/>
          </p:nvPr>
        </p:nvSpPr>
        <p:spPr>
          <a:xfrm>
            <a:off x="838100" y="2594050"/>
            <a:ext cx="3735600" cy="85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Vague publish dates and issues in data collection caused mis-assigning songs to January category.</a:t>
            </a:r>
            <a:endParaRPr/>
          </a:p>
        </p:txBody>
      </p:sp>
      <p:sp>
        <p:nvSpPr>
          <p:cNvPr id="507" name="Google Shape;507;p70"/>
          <p:cNvSpPr txBox="1">
            <a:spLocks noGrp="1"/>
          </p:cNvSpPr>
          <p:nvPr>
            <p:ph type="subTitle" idx="5"/>
          </p:nvPr>
        </p:nvSpPr>
        <p:spPr>
          <a:xfrm>
            <a:off x="5812822" y="1972123"/>
            <a:ext cx="23118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Normalize Score</a:t>
            </a:r>
            <a:endParaRPr/>
          </a:p>
        </p:txBody>
      </p:sp>
      <p:sp>
        <p:nvSpPr>
          <p:cNvPr id="508" name="Google Shape;508;p70"/>
          <p:cNvSpPr txBox="1">
            <a:spLocks noGrp="1"/>
          </p:cNvSpPr>
          <p:nvPr>
            <p:ph type="subTitle" idx="6"/>
          </p:nvPr>
        </p:nvSpPr>
        <p:spPr>
          <a:xfrm>
            <a:off x="5548525" y="2594050"/>
            <a:ext cx="2840400" cy="74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Exclude time factor in calculation of popularity score.</a:t>
            </a:r>
            <a:endParaRPr dirty="0"/>
          </a:p>
        </p:txBody>
      </p:sp>
      <p:cxnSp>
        <p:nvCxnSpPr>
          <p:cNvPr id="509" name="Google Shape;509;p70"/>
          <p:cNvCxnSpPr/>
          <p:nvPr/>
        </p:nvCxnSpPr>
        <p:spPr>
          <a:xfrm rot="10800000" flipH="1">
            <a:off x="6447022" y="2463986"/>
            <a:ext cx="1043400" cy="4800"/>
          </a:xfrm>
          <a:prstGeom prst="straightConnector1">
            <a:avLst/>
          </a:prstGeom>
          <a:noFill/>
          <a:ln w="19050" cap="flat" cmpd="sng">
            <a:solidFill>
              <a:schemeClr val="dk2"/>
            </a:solidFill>
            <a:prstDash val="solid"/>
            <a:round/>
            <a:headEnd type="none" w="med" len="med"/>
            <a:tailEnd type="none" w="med" len="med"/>
          </a:ln>
        </p:spPr>
      </p:cxnSp>
      <p:cxnSp>
        <p:nvCxnSpPr>
          <p:cNvPr id="510" name="Google Shape;510;p70"/>
          <p:cNvCxnSpPr/>
          <p:nvPr/>
        </p:nvCxnSpPr>
        <p:spPr>
          <a:xfrm rot="10800000" flipH="1">
            <a:off x="2184188" y="2463973"/>
            <a:ext cx="1043400" cy="4800"/>
          </a:xfrm>
          <a:prstGeom prst="straightConnector1">
            <a:avLst/>
          </a:prstGeom>
          <a:noFill/>
          <a:ln w="19050" cap="flat" cmpd="sng">
            <a:solidFill>
              <a:schemeClr val="dk2"/>
            </a:solidFill>
            <a:prstDash val="solid"/>
            <a:round/>
            <a:headEnd type="none" w="med" len="med"/>
            <a:tailEnd type="none" w="med" len="med"/>
          </a:ln>
        </p:spPr>
      </p:cxnSp>
      <p:sp>
        <p:nvSpPr>
          <p:cNvPr id="511" name="Google Shape;511;p70">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0">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0">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0">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71">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1">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1">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1">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1"/>
          <p:cNvSpPr txBox="1">
            <a:spLocks noGrp="1"/>
          </p:cNvSpPr>
          <p:nvPr>
            <p:ph type="title"/>
          </p:nvPr>
        </p:nvSpPr>
        <p:spPr>
          <a:xfrm>
            <a:off x="713225" y="5638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Updated Distribution with Respect to Time</a:t>
            </a:r>
            <a:endParaRPr/>
          </a:p>
        </p:txBody>
      </p:sp>
      <p:sp>
        <p:nvSpPr>
          <p:cNvPr id="524" name="Google Shape;524;p71"/>
          <p:cNvSpPr txBox="1">
            <a:spLocks noGrp="1"/>
          </p:cNvSpPr>
          <p:nvPr>
            <p:ph type="subTitle" idx="1"/>
          </p:nvPr>
        </p:nvSpPr>
        <p:spPr>
          <a:xfrm>
            <a:off x="233825" y="3807775"/>
            <a:ext cx="8323500" cy="6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after second round cleaning is better for our prediction model!</a:t>
            </a:r>
            <a:endParaRPr/>
          </a:p>
        </p:txBody>
      </p:sp>
      <p:pic>
        <p:nvPicPr>
          <p:cNvPr id="525" name="Google Shape;525;p71"/>
          <p:cNvPicPr preferRelativeResize="0"/>
          <p:nvPr/>
        </p:nvPicPr>
        <p:blipFill>
          <a:blip r:embed="rId3">
            <a:alphaModFix/>
          </a:blip>
          <a:stretch>
            <a:fillRect/>
          </a:stretch>
        </p:blipFill>
        <p:spPr>
          <a:xfrm>
            <a:off x="2365138" y="1295525"/>
            <a:ext cx="4413673" cy="27285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72">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2">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2">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72">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2"/>
          <p:cNvSpPr txBox="1">
            <a:spLocks noGrp="1"/>
          </p:cNvSpPr>
          <p:nvPr>
            <p:ph type="title"/>
          </p:nvPr>
        </p:nvSpPr>
        <p:spPr>
          <a:xfrm>
            <a:off x="713225" y="5638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Normalized Score</a:t>
            </a:r>
            <a:endParaRPr/>
          </a:p>
        </p:txBody>
      </p:sp>
      <p:sp>
        <p:nvSpPr>
          <p:cNvPr id="535" name="Google Shape;535;p72"/>
          <p:cNvSpPr txBox="1">
            <a:spLocks noGrp="1"/>
          </p:cNvSpPr>
          <p:nvPr>
            <p:ph type="subTitle" idx="1"/>
          </p:nvPr>
        </p:nvSpPr>
        <p:spPr>
          <a:xfrm>
            <a:off x="233825" y="3807775"/>
            <a:ext cx="8323500" cy="6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after second round cleaning is better for our prediction model!</a:t>
            </a:r>
            <a:endParaRPr/>
          </a:p>
        </p:txBody>
      </p:sp>
      <p:pic>
        <p:nvPicPr>
          <p:cNvPr id="536" name="Google Shape;536;p72"/>
          <p:cNvPicPr preferRelativeResize="0"/>
          <p:nvPr/>
        </p:nvPicPr>
        <p:blipFill>
          <a:blip r:embed="rId3">
            <a:alphaModFix/>
          </a:blip>
          <a:stretch>
            <a:fillRect/>
          </a:stretch>
        </p:blipFill>
        <p:spPr>
          <a:xfrm>
            <a:off x="489213" y="1306176"/>
            <a:ext cx="8165524" cy="31233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73"/>
          <p:cNvSpPr txBox="1">
            <a:spLocks noGrp="1"/>
          </p:cNvSpPr>
          <p:nvPr>
            <p:ph type="title"/>
          </p:nvPr>
        </p:nvSpPr>
        <p:spPr>
          <a:xfrm>
            <a:off x="5284375" y="1983749"/>
            <a:ext cx="3663600" cy="148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Feature Engineering</a:t>
            </a:r>
            <a:endParaRPr/>
          </a:p>
        </p:txBody>
      </p:sp>
      <p:sp>
        <p:nvSpPr>
          <p:cNvPr id="542" name="Google Shape;542;p73"/>
          <p:cNvSpPr txBox="1">
            <a:spLocks noGrp="1"/>
          </p:cNvSpPr>
          <p:nvPr>
            <p:ph type="title" idx="2"/>
          </p:nvPr>
        </p:nvSpPr>
        <p:spPr>
          <a:xfrm>
            <a:off x="5284375" y="1261925"/>
            <a:ext cx="819300" cy="84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sp>
        <p:nvSpPr>
          <p:cNvPr id="543" name="Google Shape;543;p73"/>
          <p:cNvSpPr txBox="1"/>
          <p:nvPr/>
        </p:nvSpPr>
        <p:spPr>
          <a:xfrm>
            <a:off x="-627475" y="399100"/>
            <a:ext cx="6146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1"/>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74"/>
          <p:cNvSpPr txBox="1">
            <a:spLocks noGrp="1"/>
          </p:cNvSpPr>
          <p:nvPr>
            <p:ph type="title"/>
          </p:nvPr>
        </p:nvSpPr>
        <p:spPr>
          <a:xfrm>
            <a:off x="0" y="806300"/>
            <a:ext cx="3522600" cy="7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Preparation</a:t>
            </a:r>
            <a:endParaRPr/>
          </a:p>
        </p:txBody>
      </p:sp>
      <p:sp>
        <p:nvSpPr>
          <p:cNvPr id="549" name="Google Shape;549;p74">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4">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74">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4">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4"/>
          <p:cNvSpPr txBox="1"/>
          <p:nvPr/>
        </p:nvSpPr>
        <p:spPr>
          <a:xfrm>
            <a:off x="537000" y="1565300"/>
            <a:ext cx="7926900" cy="2820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Montserrat"/>
              <a:buChar char="●"/>
            </a:pPr>
            <a:r>
              <a:rPr lang="en" b="1">
                <a:solidFill>
                  <a:schemeClr val="dk1"/>
                </a:solidFill>
                <a:latin typeface="Montserrat"/>
                <a:ea typeface="Montserrat"/>
                <a:cs typeface="Montserrat"/>
                <a:sym typeface="Montserrat"/>
              </a:rPr>
              <a:t>Dealing with Categorical Features</a:t>
            </a:r>
            <a:endParaRPr b="1">
              <a:solidFill>
                <a:schemeClr val="dk1"/>
              </a:solidFill>
              <a:latin typeface="Montserrat"/>
              <a:ea typeface="Montserrat"/>
              <a:cs typeface="Montserrat"/>
              <a:sym typeface="Montserrat"/>
            </a:endParaRPr>
          </a:p>
          <a:p>
            <a:pPr marL="914400" lvl="1"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Data Selection: gener(6) &amp; subgener(24)</a:t>
            </a:r>
            <a:endParaRPr>
              <a:solidFill>
                <a:schemeClr val="dk1"/>
              </a:solidFill>
              <a:latin typeface="Montserrat"/>
              <a:ea typeface="Montserrat"/>
              <a:cs typeface="Montserrat"/>
              <a:sym typeface="Montserrat"/>
            </a:endParaRPr>
          </a:p>
          <a:p>
            <a:pPr marL="914400" lvl="1"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One-hot Encoding</a:t>
            </a:r>
            <a:endParaRPr>
              <a:solidFill>
                <a:schemeClr val="dk1"/>
              </a:solidFill>
              <a:latin typeface="Montserrat"/>
              <a:ea typeface="Montserrat"/>
              <a:cs typeface="Montserrat"/>
              <a:sym typeface="Montserrat"/>
            </a:endParaRPr>
          </a:p>
          <a:p>
            <a:pPr marL="914400" lvl="1"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Concat with numerical data</a:t>
            </a:r>
            <a:endParaRPr>
              <a:solidFill>
                <a:schemeClr val="dk1"/>
              </a:solidFill>
              <a:latin typeface="Montserrat"/>
              <a:ea typeface="Montserrat"/>
              <a:cs typeface="Montserrat"/>
              <a:sym typeface="Montserrat"/>
            </a:endParaRPr>
          </a:p>
          <a:p>
            <a:pPr marL="914400" lvl="0" indent="0" algn="l" rtl="0">
              <a:spcBef>
                <a:spcPts val="0"/>
              </a:spcBef>
              <a:spcAft>
                <a:spcPts val="0"/>
              </a:spcAft>
              <a:buNone/>
            </a:pPr>
            <a:endParaRPr>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b="1">
                <a:solidFill>
                  <a:schemeClr val="dk1"/>
                </a:solidFill>
                <a:latin typeface="Montserrat"/>
                <a:ea typeface="Montserrat"/>
                <a:cs typeface="Montserrat"/>
                <a:sym typeface="Montserrat"/>
              </a:rPr>
              <a:t>Dealing with Target Variable (track popularity score)</a:t>
            </a:r>
            <a:endParaRPr b="1">
              <a:solidFill>
                <a:schemeClr val="dk1"/>
              </a:solidFill>
              <a:latin typeface="Montserrat"/>
              <a:ea typeface="Montserrat"/>
              <a:cs typeface="Montserrat"/>
              <a:sym typeface="Montserrat"/>
            </a:endParaRPr>
          </a:p>
          <a:p>
            <a:pPr marL="914400" lvl="1"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Most of the popularity score is 0, we decided to change the regression model into binary classification </a:t>
            </a:r>
            <a:endParaRPr>
              <a:solidFill>
                <a:schemeClr val="dk1"/>
              </a:solidFill>
              <a:latin typeface="Montserrat"/>
              <a:ea typeface="Montserrat"/>
              <a:cs typeface="Montserrat"/>
              <a:sym typeface="Montserrat"/>
            </a:endParaRPr>
          </a:p>
          <a:p>
            <a:pPr marL="914400" lvl="1"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If the track popularity score is above median, mark it as popular(popular = 1), otherwise mark it as unpopular(popular = 0)</a:t>
            </a:r>
            <a:endParaRPr>
              <a:solidFill>
                <a:schemeClr val="dk1"/>
              </a:solidFill>
              <a:latin typeface="Montserrat"/>
              <a:ea typeface="Montserrat"/>
              <a:cs typeface="Montserrat"/>
              <a:sym typeface="Montserrat"/>
            </a:endParaRPr>
          </a:p>
          <a:p>
            <a:pPr marL="457200" lvl="0" indent="0" algn="l" rtl="0">
              <a:spcBef>
                <a:spcPts val="0"/>
              </a:spcBef>
              <a:spcAft>
                <a:spcPts val="0"/>
              </a:spcAft>
              <a:buNone/>
            </a:pPr>
            <a:endParaRPr>
              <a:solidFill>
                <a:schemeClr val="dk1"/>
              </a:solidFill>
              <a:latin typeface="Montserrat"/>
              <a:ea typeface="Montserrat"/>
              <a:cs typeface="Montserrat"/>
              <a:sym typeface="Montserrat"/>
            </a:endParaRPr>
          </a:p>
          <a:p>
            <a:pPr marL="0" lvl="0" indent="0" algn="l" rtl="0">
              <a:spcBef>
                <a:spcPts val="0"/>
              </a:spcBef>
              <a:spcAft>
                <a:spcPts val="0"/>
              </a:spcAft>
              <a:buNone/>
            </a:pPr>
            <a:endParaRPr>
              <a:solidFill>
                <a:schemeClr val="dk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57"/>
          <p:cNvSpPr txBox="1">
            <a:spLocks noGrp="1"/>
          </p:cNvSpPr>
          <p:nvPr>
            <p:ph type="title"/>
          </p:nvPr>
        </p:nvSpPr>
        <p:spPr>
          <a:xfrm rot="1973">
            <a:off x="2318412" y="1627467"/>
            <a:ext cx="1045200" cy="60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340" name="Google Shape;340;p57"/>
          <p:cNvSpPr txBox="1">
            <a:spLocks noGrp="1"/>
          </p:cNvSpPr>
          <p:nvPr>
            <p:ph type="title" idx="2"/>
          </p:nvPr>
        </p:nvSpPr>
        <p:spPr>
          <a:xfrm rot="1973">
            <a:off x="2318412" y="3265717"/>
            <a:ext cx="1045200" cy="60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341" name="Google Shape;341;p57"/>
          <p:cNvSpPr txBox="1">
            <a:spLocks noGrp="1"/>
          </p:cNvSpPr>
          <p:nvPr>
            <p:ph type="title" idx="4"/>
          </p:nvPr>
        </p:nvSpPr>
        <p:spPr>
          <a:xfrm rot="1973">
            <a:off x="5627987" y="1627467"/>
            <a:ext cx="1045200" cy="60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342" name="Google Shape;342;p57"/>
          <p:cNvSpPr txBox="1">
            <a:spLocks noGrp="1"/>
          </p:cNvSpPr>
          <p:nvPr>
            <p:ph type="title" idx="6"/>
          </p:nvPr>
        </p:nvSpPr>
        <p:spPr>
          <a:xfrm rot="1973">
            <a:off x="5627987" y="3265717"/>
            <a:ext cx="1045200" cy="60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343" name="Google Shape;343;p57"/>
          <p:cNvSpPr txBox="1">
            <a:spLocks noGrp="1"/>
          </p:cNvSpPr>
          <p:nvPr>
            <p:ph type="subTitle" idx="8"/>
          </p:nvPr>
        </p:nvSpPr>
        <p:spPr>
          <a:xfrm>
            <a:off x="1672813" y="2514450"/>
            <a:ext cx="2336400" cy="46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Statement &amp; </a:t>
            </a:r>
            <a:endParaRPr/>
          </a:p>
          <a:p>
            <a:pPr marL="0" lvl="0" indent="0" algn="ctr" rtl="0">
              <a:spcBef>
                <a:spcPts val="0"/>
              </a:spcBef>
              <a:spcAft>
                <a:spcPts val="0"/>
              </a:spcAft>
              <a:buNone/>
            </a:pPr>
            <a:r>
              <a:rPr lang="en"/>
              <a:t>Dataset</a:t>
            </a:r>
            <a:endParaRPr/>
          </a:p>
        </p:txBody>
      </p:sp>
      <p:sp>
        <p:nvSpPr>
          <p:cNvPr id="344" name="Google Shape;344;p57"/>
          <p:cNvSpPr txBox="1">
            <a:spLocks noGrp="1"/>
          </p:cNvSpPr>
          <p:nvPr>
            <p:ph type="subTitle" idx="9"/>
          </p:nvPr>
        </p:nvSpPr>
        <p:spPr>
          <a:xfrm>
            <a:off x="1536525" y="3695700"/>
            <a:ext cx="2669700" cy="46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Feature Engineering</a:t>
            </a:r>
            <a:endParaRPr/>
          </a:p>
        </p:txBody>
      </p:sp>
      <p:sp>
        <p:nvSpPr>
          <p:cNvPr id="345" name="Google Shape;345;p57"/>
          <p:cNvSpPr txBox="1">
            <a:spLocks noGrp="1"/>
          </p:cNvSpPr>
          <p:nvPr>
            <p:ph type="subTitle" idx="13"/>
          </p:nvPr>
        </p:nvSpPr>
        <p:spPr>
          <a:xfrm>
            <a:off x="4982388" y="2590650"/>
            <a:ext cx="2336400" cy="46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Preprocessing &amp; EDA</a:t>
            </a:r>
            <a:endParaRPr/>
          </a:p>
        </p:txBody>
      </p:sp>
      <p:sp>
        <p:nvSpPr>
          <p:cNvPr id="346" name="Google Shape;346;p57"/>
          <p:cNvSpPr txBox="1">
            <a:spLocks noGrp="1"/>
          </p:cNvSpPr>
          <p:nvPr>
            <p:ph type="subTitle" idx="14"/>
          </p:nvPr>
        </p:nvSpPr>
        <p:spPr>
          <a:xfrm>
            <a:off x="4982388" y="3695700"/>
            <a:ext cx="2336400" cy="46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Model</a:t>
            </a:r>
            <a:endParaRPr/>
          </a:p>
        </p:txBody>
      </p:sp>
      <p:sp>
        <p:nvSpPr>
          <p:cNvPr id="347" name="Google Shape;347;p57"/>
          <p:cNvSpPr txBox="1">
            <a:spLocks noGrp="1"/>
          </p:cNvSpPr>
          <p:nvPr>
            <p:ph type="title" idx="15"/>
          </p:nvPr>
        </p:nvSpPr>
        <p:spPr>
          <a:xfrm>
            <a:off x="713225" y="8686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48" name="Google Shape;348;p57">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7">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7">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7">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75"/>
          <p:cNvSpPr txBox="1">
            <a:spLocks noGrp="1"/>
          </p:cNvSpPr>
          <p:nvPr>
            <p:ph type="title"/>
          </p:nvPr>
        </p:nvSpPr>
        <p:spPr>
          <a:xfrm>
            <a:off x="0" y="761925"/>
            <a:ext cx="3692100" cy="81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Feature Selection</a:t>
            </a:r>
            <a:endParaRPr/>
          </a:p>
        </p:txBody>
      </p:sp>
      <p:sp>
        <p:nvSpPr>
          <p:cNvPr id="559" name="Google Shape;559;p75"/>
          <p:cNvSpPr txBox="1"/>
          <p:nvPr/>
        </p:nvSpPr>
        <p:spPr>
          <a:xfrm>
            <a:off x="493000" y="1455650"/>
            <a:ext cx="7363200" cy="305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Since our dataset is a high-dimensional data(44 features), we decided to perform feature selection to choose important features for our model building.</a:t>
            </a:r>
            <a:endParaRPr>
              <a:solidFill>
                <a:schemeClr val="dk1"/>
              </a:solidFill>
              <a:latin typeface="Montserrat"/>
              <a:ea typeface="Montserrat"/>
              <a:cs typeface="Montserrat"/>
              <a:sym typeface="Montserrat"/>
            </a:endParaRPr>
          </a:p>
          <a:p>
            <a:pPr marL="457200" lvl="0" indent="0" algn="l" rtl="0">
              <a:spcBef>
                <a:spcPts val="0"/>
              </a:spcBef>
              <a:spcAft>
                <a:spcPts val="0"/>
              </a:spcAft>
              <a:buNone/>
            </a:pPr>
            <a:endParaRPr>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b="1">
                <a:solidFill>
                  <a:schemeClr val="dk1"/>
                </a:solidFill>
                <a:latin typeface="Montserrat"/>
                <a:ea typeface="Montserrat"/>
                <a:cs typeface="Montserrat"/>
                <a:sym typeface="Montserrat"/>
              </a:rPr>
              <a:t>Random Forest</a:t>
            </a:r>
            <a:endParaRPr b="1">
              <a:solidFill>
                <a:schemeClr val="dk1"/>
              </a:solidFill>
              <a:latin typeface="Montserrat"/>
              <a:ea typeface="Montserrat"/>
              <a:cs typeface="Montserrat"/>
              <a:sym typeface="Montserrat"/>
            </a:endParaRPr>
          </a:p>
          <a:p>
            <a:pPr marL="457200" lvl="0" indent="0" algn="l" rtl="0">
              <a:spcBef>
                <a:spcPts val="0"/>
              </a:spcBef>
              <a:spcAft>
                <a:spcPts val="0"/>
              </a:spcAft>
              <a:buNone/>
            </a:pPr>
            <a:endParaRPr b="1">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b="1">
                <a:solidFill>
                  <a:schemeClr val="dk1"/>
                </a:solidFill>
                <a:latin typeface="Montserrat"/>
                <a:ea typeface="Montserrat"/>
                <a:cs typeface="Montserrat"/>
                <a:sym typeface="Montserrat"/>
              </a:rPr>
              <a:t>Chi-Square Test</a:t>
            </a:r>
            <a:endParaRPr b="1">
              <a:solidFill>
                <a:schemeClr val="dk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76"/>
          <p:cNvSpPr txBox="1">
            <a:spLocks noGrp="1"/>
          </p:cNvSpPr>
          <p:nvPr>
            <p:ph type="title"/>
          </p:nvPr>
        </p:nvSpPr>
        <p:spPr>
          <a:xfrm>
            <a:off x="0" y="708600"/>
            <a:ext cx="3651600" cy="72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Feature Selection</a:t>
            </a:r>
            <a:endParaRPr/>
          </a:p>
        </p:txBody>
      </p:sp>
      <p:sp>
        <p:nvSpPr>
          <p:cNvPr id="565" name="Google Shape;565;p76"/>
          <p:cNvSpPr txBox="1"/>
          <p:nvPr/>
        </p:nvSpPr>
        <p:spPr>
          <a:xfrm>
            <a:off x="343600" y="1316825"/>
            <a:ext cx="3596100" cy="20382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Montserrat"/>
              <a:buChar char="●"/>
            </a:pPr>
            <a:r>
              <a:rPr lang="en" b="1">
                <a:solidFill>
                  <a:schemeClr val="dk1"/>
                </a:solidFill>
                <a:latin typeface="Montserrat"/>
                <a:ea typeface="Montserrat"/>
                <a:cs typeface="Montserrat"/>
                <a:sym typeface="Montserrat"/>
              </a:rPr>
              <a:t>Random Forest</a:t>
            </a:r>
            <a:endParaRPr b="1">
              <a:solidFill>
                <a:schemeClr val="dk1"/>
              </a:solidFill>
              <a:latin typeface="Montserrat"/>
              <a:ea typeface="Montserrat"/>
              <a:cs typeface="Montserrat"/>
              <a:sym typeface="Montserrat"/>
            </a:endParaRPr>
          </a:p>
          <a:p>
            <a:pPr marL="914400" lvl="1"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Based on Gini Impurity</a:t>
            </a:r>
            <a:endParaRPr>
              <a:solidFill>
                <a:schemeClr val="dk1"/>
              </a:solidFill>
              <a:latin typeface="Montserrat"/>
              <a:ea typeface="Montserrat"/>
              <a:cs typeface="Montserrat"/>
              <a:sym typeface="Montserrat"/>
            </a:endParaRPr>
          </a:p>
          <a:p>
            <a:pPr marL="914400" lvl="1" indent="-317500" algn="l" rtl="0">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Selected 13 Features:</a:t>
            </a:r>
            <a:endParaRPr>
              <a:solidFill>
                <a:schemeClr val="dk1"/>
              </a:solidFill>
              <a:latin typeface="Montserrat"/>
              <a:ea typeface="Montserrat"/>
              <a:cs typeface="Montserrat"/>
              <a:sym typeface="Montserrat"/>
            </a:endParaRPr>
          </a:p>
          <a:p>
            <a:pPr marL="914400" lvl="0" indent="0" algn="l" rtl="0">
              <a:spcBef>
                <a:spcPts val="0"/>
              </a:spcBef>
              <a:spcAft>
                <a:spcPts val="0"/>
              </a:spcAft>
              <a:buNone/>
            </a:pPr>
            <a:endParaRPr sz="500">
              <a:solidFill>
                <a:schemeClr val="dk1"/>
              </a:solidFill>
              <a:latin typeface="Montserrat"/>
              <a:ea typeface="Montserrat"/>
              <a:cs typeface="Montserrat"/>
              <a:sym typeface="Montserrat"/>
            </a:endParaRPr>
          </a:p>
          <a:p>
            <a:pPr marL="914400" lvl="0" indent="0" algn="l" rtl="0">
              <a:spcBef>
                <a:spcPts val="0"/>
              </a:spcBef>
              <a:spcAft>
                <a:spcPts val="0"/>
              </a:spcAft>
              <a:buNone/>
            </a:pPr>
            <a:r>
              <a:rPr lang="en" sz="1150">
                <a:solidFill>
                  <a:srgbClr val="212121"/>
                </a:solidFill>
                <a:highlight>
                  <a:srgbClr val="FFFFFF"/>
                </a:highlight>
                <a:latin typeface="Courier New"/>
                <a:ea typeface="Courier New"/>
                <a:cs typeface="Courier New"/>
                <a:sym typeface="Courier New"/>
              </a:rPr>
              <a:t>loudness, acousticness, energy, duration_ms, tempo, danceability, valence, speechiness, instrumentalness, liveness, year, month, key</a:t>
            </a:r>
            <a:endParaRPr sz="1150">
              <a:solidFill>
                <a:srgbClr val="212121"/>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a:solidFill>
                <a:srgbClr val="212121"/>
              </a:solidFill>
              <a:highlight>
                <a:srgbClr val="FFFFFF"/>
              </a:highlight>
              <a:latin typeface="Courier New"/>
              <a:ea typeface="Courier New"/>
              <a:cs typeface="Courier New"/>
              <a:sym typeface="Courier New"/>
            </a:endParaRPr>
          </a:p>
          <a:p>
            <a:pPr marL="457200" lvl="0" indent="0" algn="l" rtl="0">
              <a:spcBef>
                <a:spcPts val="0"/>
              </a:spcBef>
              <a:spcAft>
                <a:spcPts val="0"/>
              </a:spcAft>
              <a:buNone/>
            </a:pPr>
            <a:endParaRPr>
              <a:solidFill>
                <a:srgbClr val="FF0000"/>
              </a:solidFill>
              <a:highlight>
                <a:srgbClr val="FFFFFF"/>
              </a:highlight>
              <a:latin typeface="Montserrat"/>
              <a:ea typeface="Montserrat"/>
              <a:cs typeface="Montserrat"/>
              <a:sym typeface="Montserrat"/>
            </a:endParaRPr>
          </a:p>
          <a:p>
            <a:pPr marL="914400" lvl="0" indent="0" algn="l" rtl="0">
              <a:spcBef>
                <a:spcPts val="0"/>
              </a:spcBef>
              <a:spcAft>
                <a:spcPts val="0"/>
              </a:spcAft>
              <a:buNone/>
            </a:pPr>
            <a:endParaRPr>
              <a:solidFill>
                <a:schemeClr val="dk1"/>
              </a:solidFill>
              <a:latin typeface="Montserrat"/>
              <a:ea typeface="Montserrat"/>
              <a:cs typeface="Montserrat"/>
              <a:sym typeface="Montserrat"/>
            </a:endParaRPr>
          </a:p>
          <a:p>
            <a:pPr marL="457200" lvl="0" indent="0" algn="l" rtl="0">
              <a:spcBef>
                <a:spcPts val="0"/>
              </a:spcBef>
              <a:spcAft>
                <a:spcPts val="0"/>
              </a:spcAft>
              <a:buNone/>
            </a:pPr>
            <a:endParaRPr b="1">
              <a:solidFill>
                <a:schemeClr val="dk1"/>
              </a:solidFill>
              <a:latin typeface="Montserrat"/>
              <a:ea typeface="Montserrat"/>
              <a:cs typeface="Montserrat"/>
              <a:sym typeface="Montserrat"/>
            </a:endParaRPr>
          </a:p>
          <a:p>
            <a:pPr marL="0" lvl="0" indent="0" algn="l" rtl="0">
              <a:spcBef>
                <a:spcPts val="0"/>
              </a:spcBef>
              <a:spcAft>
                <a:spcPts val="0"/>
              </a:spcAft>
              <a:buNone/>
            </a:pPr>
            <a:endParaRPr b="1">
              <a:solidFill>
                <a:schemeClr val="dk1"/>
              </a:solidFill>
              <a:latin typeface="Montserrat"/>
              <a:ea typeface="Montserrat"/>
              <a:cs typeface="Montserrat"/>
              <a:sym typeface="Montserrat"/>
            </a:endParaRPr>
          </a:p>
          <a:p>
            <a:pPr marL="0" lvl="0" indent="0" algn="l" rtl="0">
              <a:spcBef>
                <a:spcPts val="0"/>
              </a:spcBef>
              <a:spcAft>
                <a:spcPts val="0"/>
              </a:spcAft>
              <a:buNone/>
            </a:pPr>
            <a:endParaRPr b="1">
              <a:solidFill>
                <a:schemeClr val="dk1"/>
              </a:solidFill>
              <a:latin typeface="Montserrat"/>
              <a:ea typeface="Montserrat"/>
              <a:cs typeface="Montserrat"/>
              <a:sym typeface="Montserrat"/>
            </a:endParaRPr>
          </a:p>
        </p:txBody>
      </p:sp>
      <p:grpSp>
        <p:nvGrpSpPr>
          <p:cNvPr id="566" name="Google Shape;566;p76"/>
          <p:cNvGrpSpPr/>
          <p:nvPr/>
        </p:nvGrpSpPr>
        <p:grpSpPr>
          <a:xfrm>
            <a:off x="4409150" y="777836"/>
            <a:ext cx="4099680" cy="4108572"/>
            <a:chOff x="4537275" y="1231450"/>
            <a:chExt cx="3767050" cy="3858901"/>
          </a:xfrm>
        </p:grpSpPr>
        <p:pic>
          <p:nvPicPr>
            <p:cNvPr id="567" name="Google Shape;567;p76"/>
            <p:cNvPicPr preferRelativeResize="0"/>
            <p:nvPr/>
          </p:nvPicPr>
          <p:blipFill>
            <a:blip r:embed="rId3">
              <a:alphaModFix/>
            </a:blip>
            <a:stretch>
              <a:fillRect/>
            </a:stretch>
          </p:blipFill>
          <p:spPr>
            <a:xfrm>
              <a:off x="4537275" y="1231450"/>
              <a:ext cx="3767050" cy="3858901"/>
            </a:xfrm>
            <a:prstGeom prst="rect">
              <a:avLst/>
            </a:prstGeom>
            <a:noFill/>
            <a:ln>
              <a:noFill/>
            </a:ln>
          </p:spPr>
        </p:pic>
        <p:cxnSp>
          <p:nvCxnSpPr>
            <p:cNvPr id="568" name="Google Shape;568;p76"/>
            <p:cNvCxnSpPr/>
            <p:nvPr/>
          </p:nvCxnSpPr>
          <p:spPr>
            <a:xfrm>
              <a:off x="5831625" y="2405250"/>
              <a:ext cx="60900" cy="576300"/>
            </a:xfrm>
            <a:prstGeom prst="straightConnector1">
              <a:avLst/>
            </a:prstGeom>
            <a:noFill/>
            <a:ln w="19050" cap="flat" cmpd="sng">
              <a:solidFill>
                <a:srgbClr val="FF0000"/>
              </a:solidFill>
              <a:prstDash val="solid"/>
              <a:round/>
              <a:headEnd type="none" w="med" len="med"/>
              <a:tailEnd type="none" w="med" len="med"/>
            </a:ln>
          </p:spPr>
        </p:cxnSp>
        <p:sp>
          <p:nvSpPr>
            <p:cNvPr id="569" name="Google Shape;569;p76"/>
            <p:cNvSpPr/>
            <p:nvPr/>
          </p:nvSpPr>
          <p:spPr>
            <a:xfrm rot="10800000">
              <a:off x="5787825" y="2319875"/>
              <a:ext cx="135300" cy="1281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grpSp>
      <p:sp>
        <p:nvSpPr>
          <p:cNvPr id="570" name="Google Shape;570;p76"/>
          <p:cNvSpPr txBox="1"/>
          <p:nvPr/>
        </p:nvSpPr>
        <p:spPr>
          <a:xfrm>
            <a:off x="418300" y="3355025"/>
            <a:ext cx="3820200" cy="9924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Clr>
                <a:schemeClr val="dk1"/>
              </a:buClr>
              <a:buSzPts val="1100"/>
              <a:buFont typeface="Arial"/>
              <a:buNone/>
            </a:pPr>
            <a:r>
              <a:rPr lang="en" sz="1300">
                <a:solidFill>
                  <a:srgbClr val="FF0000"/>
                </a:solidFill>
                <a:highlight>
                  <a:srgbClr val="FFFFFF"/>
                </a:highlight>
                <a:latin typeface="Montserrat"/>
                <a:ea typeface="Montserrat"/>
                <a:cs typeface="Montserrat"/>
                <a:sym typeface="Montserrat"/>
              </a:rPr>
              <a:t>All of the selected features are numerical features!!!</a:t>
            </a:r>
            <a:endParaRPr sz="1300">
              <a:solidFill>
                <a:srgbClr val="FF0000"/>
              </a:solidFill>
              <a:highlight>
                <a:srgbClr val="FFFFFF"/>
              </a:highlight>
              <a:latin typeface="Montserrat"/>
              <a:ea typeface="Montserrat"/>
              <a:cs typeface="Montserrat"/>
              <a:sym typeface="Montserrat"/>
            </a:endParaRPr>
          </a:p>
          <a:p>
            <a:pPr marL="457200" lvl="0" indent="0" algn="l" rtl="0">
              <a:spcBef>
                <a:spcPts val="0"/>
              </a:spcBef>
              <a:spcAft>
                <a:spcPts val="0"/>
              </a:spcAft>
              <a:buClr>
                <a:schemeClr val="dk1"/>
              </a:buClr>
              <a:buSzPts val="1100"/>
              <a:buFont typeface="Arial"/>
              <a:buNone/>
            </a:pPr>
            <a:r>
              <a:rPr lang="en" sz="1300">
                <a:solidFill>
                  <a:srgbClr val="FF0000"/>
                </a:solidFill>
                <a:highlight>
                  <a:srgbClr val="FFFFFF"/>
                </a:highlight>
                <a:latin typeface="Montserrat"/>
                <a:ea typeface="Montserrat"/>
                <a:cs typeface="Montserrat"/>
                <a:sym typeface="Montserrat"/>
              </a:rPr>
              <a:t>Random Forest is sensitive to one-hot encoding</a:t>
            </a:r>
            <a:endParaRPr sz="13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77"/>
          <p:cNvSpPr txBox="1">
            <a:spLocks noGrp="1"/>
          </p:cNvSpPr>
          <p:nvPr>
            <p:ph type="title"/>
          </p:nvPr>
        </p:nvSpPr>
        <p:spPr>
          <a:xfrm>
            <a:off x="-181400" y="559175"/>
            <a:ext cx="3982500" cy="72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Feature Selection</a:t>
            </a:r>
            <a:endParaRPr/>
          </a:p>
        </p:txBody>
      </p:sp>
      <p:sp>
        <p:nvSpPr>
          <p:cNvPr id="576" name="Google Shape;576;p77"/>
          <p:cNvSpPr txBox="1"/>
          <p:nvPr/>
        </p:nvSpPr>
        <p:spPr>
          <a:xfrm>
            <a:off x="255550" y="1050000"/>
            <a:ext cx="3545400" cy="34362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Montserrat"/>
              <a:buChar char="●"/>
            </a:pPr>
            <a:r>
              <a:rPr lang="en" b="1">
                <a:solidFill>
                  <a:schemeClr val="dk1"/>
                </a:solidFill>
                <a:latin typeface="Montserrat"/>
                <a:ea typeface="Montserrat"/>
                <a:cs typeface="Montserrat"/>
                <a:sym typeface="Montserrat"/>
              </a:rPr>
              <a:t>Chi-Square Test</a:t>
            </a:r>
            <a:endParaRPr b="1">
              <a:solidFill>
                <a:schemeClr val="dk1"/>
              </a:solidFill>
              <a:latin typeface="Montserrat"/>
              <a:ea typeface="Montserrat"/>
              <a:cs typeface="Montserrat"/>
              <a:sym typeface="Montserrat"/>
            </a:endParaRPr>
          </a:p>
          <a:p>
            <a:pPr marL="457200" lvl="0" indent="0" algn="l" rtl="0">
              <a:spcBef>
                <a:spcPts val="0"/>
              </a:spcBef>
              <a:spcAft>
                <a:spcPts val="0"/>
              </a:spcAft>
              <a:buNone/>
            </a:pPr>
            <a:r>
              <a:rPr lang="en">
                <a:solidFill>
                  <a:schemeClr val="dk1"/>
                </a:solidFill>
                <a:latin typeface="Montserrat"/>
                <a:ea typeface="Montserrat"/>
                <a:cs typeface="Montserrat"/>
                <a:sym typeface="Montserrat"/>
              </a:rPr>
              <a:t>Test if each categorical feature is </a:t>
            </a:r>
            <a:r>
              <a:rPr lang="en" b="1">
                <a:solidFill>
                  <a:schemeClr val="dk1"/>
                </a:solidFill>
                <a:latin typeface="Montserrat"/>
                <a:ea typeface="Montserrat"/>
                <a:cs typeface="Montserrat"/>
                <a:sym typeface="Montserrat"/>
              </a:rPr>
              <a:t>independent</a:t>
            </a:r>
            <a:r>
              <a:rPr lang="en">
                <a:solidFill>
                  <a:schemeClr val="dk1"/>
                </a:solidFill>
                <a:latin typeface="Montserrat"/>
                <a:ea typeface="Montserrat"/>
                <a:cs typeface="Montserrat"/>
                <a:sym typeface="Montserrat"/>
              </a:rPr>
              <a:t> of the target variable (popular)</a:t>
            </a:r>
            <a:endParaRPr>
              <a:solidFill>
                <a:schemeClr val="dk1"/>
              </a:solidFill>
              <a:latin typeface="Montserrat"/>
              <a:ea typeface="Montserrat"/>
              <a:cs typeface="Montserrat"/>
              <a:sym typeface="Montserrat"/>
            </a:endParaRPr>
          </a:p>
          <a:p>
            <a:pPr marL="914400" lvl="0" indent="0" algn="l" rtl="0">
              <a:spcBef>
                <a:spcPts val="0"/>
              </a:spcBef>
              <a:spcAft>
                <a:spcPts val="0"/>
              </a:spcAft>
              <a:buNone/>
            </a:pPr>
            <a:endParaRPr sz="900">
              <a:solidFill>
                <a:schemeClr val="dk1"/>
              </a:solidFill>
              <a:latin typeface="Montserrat"/>
              <a:ea typeface="Montserrat"/>
              <a:cs typeface="Montserrat"/>
              <a:sym typeface="Montserrat"/>
            </a:endParaRPr>
          </a:p>
          <a:p>
            <a:pPr marL="914400" lvl="1" indent="-317500" algn="l" rtl="0">
              <a:spcBef>
                <a:spcPts val="0"/>
              </a:spcBef>
              <a:spcAft>
                <a:spcPts val="0"/>
              </a:spcAft>
              <a:buClr>
                <a:schemeClr val="dk1"/>
              </a:buClr>
              <a:buSzPts val="1400"/>
              <a:buFont typeface="Montserrat"/>
              <a:buChar char="○"/>
            </a:pPr>
            <a:r>
              <a:rPr lang="en" b="1">
                <a:solidFill>
                  <a:schemeClr val="dk1"/>
                </a:solidFill>
                <a:latin typeface="Montserrat"/>
                <a:ea typeface="Montserrat"/>
                <a:cs typeface="Montserrat"/>
                <a:sym typeface="Montserrat"/>
              </a:rPr>
              <a:t>H0</a:t>
            </a:r>
            <a:r>
              <a:rPr lang="en">
                <a:solidFill>
                  <a:schemeClr val="dk1"/>
                </a:solidFill>
                <a:latin typeface="Montserrat"/>
                <a:ea typeface="Montserrat"/>
                <a:cs typeface="Montserrat"/>
                <a:sym typeface="Montserrat"/>
              </a:rPr>
              <a:t>: There is no significant association between the categorical feature and the target variable (popular)</a:t>
            </a:r>
            <a:endParaRPr>
              <a:solidFill>
                <a:schemeClr val="dk1"/>
              </a:solidFill>
              <a:latin typeface="Montserrat"/>
              <a:ea typeface="Montserrat"/>
              <a:cs typeface="Montserrat"/>
              <a:sym typeface="Montserrat"/>
            </a:endParaRPr>
          </a:p>
          <a:p>
            <a:pPr marL="914400" lvl="0" indent="0" algn="l" rtl="0">
              <a:spcBef>
                <a:spcPts val="0"/>
              </a:spcBef>
              <a:spcAft>
                <a:spcPts val="0"/>
              </a:spcAft>
              <a:buNone/>
            </a:pPr>
            <a:endParaRPr sz="600">
              <a:solidFill>
                <a:schemeClr val="dk1"/>
              </a:solidFill>
              <a:latin typeface="Montserrat"/>
              <a:ea typeface="Montserrat"/>
              <a:cs typeface="Montserrat"/>
              <a:sym typeface="Montserrat"/>
            </a:endParaRPr>
          </a:p>
          <a:p>
            <a:pPr marL="914400" lvl="0" indent="0" algn="l" rtl="0">
              <a:spcBef>
                <a:spcPts val="0"/>
              </a:spcBef>
              <a:spcAft>
                <a:spcPts val="0"/>
              </a:spcAft>
              <a:buNone/>
            </a:pPr>
            <a:r>
              <a:rPr lang="en" b="1">
                <a:solidFill>
                  <a:schemeClr val="dk1"/>
                </a:solidFill>
                <a:latin typeface="Montserrat"/>
                <a:ea typeface="Montserrat"/>
                <a:cs typeface="Montserrat"/>
                <a:sym typeface="Montserrat"/>
              </a:rPr>
              <a:t>H1</a:t>
            </a:r>
            <a:r>
              <a:rPr lang="en">
                <a:solidFill>
                  <a:schemeClr val="dk1"/>
                </a:solidFill>
                <a:latin typeface="Montserrat"/>
                <a:ea typeface="Montserrat"/>
                <a:cs typeface="Montserrat"/>
                <a:sym typeface="Montserrat"/>
              </a:rPr>
              <a:t>:  There is a significant association between the categorical feature and the target variable (popular)</a:t>
            </a:r>
            <a:endParaRPr>
              <a:solidFill>
                <a:schemeClr val="dk1"/>
              </a:solidFill>
              <a:latin typeface="Montserrat"/>
              <a:ea typeface="Montserrat"/>
              <a:cs typeface="Montserrat"/>
              <a:sym typeface="Montserrat"/>
            </a:endParaRPr>
          </a:p>
          <a:p>
            <a:pPr marL="914400" lvl="0" indent="0" algn="l" rtl="0">
              <a:spcBef>
                <a:spcPts val="0"/>
              </a:spcBef>
              <a:spcAft>
                <a:spcPts val="0"/>
              </a:spcAft>
              <a:buNone/>
            </a:pPr>
            <a:endParaRPr sz="1200">
              <a:solidFill>
                <a:schemeClr val="dk1"/>
              </a:solidFill>
              <a:latin typeface="Roboto"/>
              <a:ea typeface="Roboto"/>
              <a:cs typeface="Roboto"/>
              <a:sym typeface="Roboto"/>
            </a:endParaRPr>
          </a:p>
          <a:p>
            <a:pPr marL="914400" lvl="0" indent="0" algn="l" rtl="0">
              <a:spcBef>
                <a:spcPts val="0"/>
              </a:spcBef>
              <a:spcAft>
                <a:spcPts val="0"/>
              </a:spcAft>
              <a:buNone/>
            </a:pPr>
            <a:endParaRPr sz="1200">
              <a:solidFill>
                <a:schemeClr val="dk1"/>
              </a:solidFill>
              <a:latin typeface="Roboto"/>
              <a:ea typeface="Roboto"/>
              <a:cs typeface="Roboto"/>
              <a:sym typeface="Roboto"/>
            </a:endParaRPr>
          </a:p>
          <a:p>
            <a:pPr marL="457200" lvl="0" indent="0" algn="l" rtl="0">
              <a:spcBef>
                <a:spcPts val="0"/>
              </a:spcBef>
              <a:spcAft>
                <a:spcPts val="0"/>
              </a:spcAft>
              <a:buNone/>
            </a:pPr>
            <a:endParaRPr b="1">
              <a:solidFill>
                <a:schemeClr val="dk1"/>
              </a:solidFill>
              <a:latin typeface="Montserrat"/>
              <a:ea typeface="Montserrat"/>
              <a:cs typeface="Montserrat"/>
              <a:sym typeface="Montserrat"/>
            </a:endParaRPr>
          </a:p>
          <a:p>
            <a:pPr marL="0" lvl="0" indent="0" algn="l" rtl="0">
              <a:spcBef>
                <a:spcPts val="0"/>
              </a:spcBef>
              <a:spcAft>
                <a:spcPts val="0"/>
              </a:spcAft>
              <a:buNone/>
            </a:pPr>
            <a:endParaRPr b="1">
              <a:solidFill>
                <a:schemeClr val="dk1"/>
              </a:solidFill>
              <a:latin typeface="Montserrat"/>
              <a:ea typeface="Montserrat"/>
              <a:cs typeface="Montserrat"/>
              <a:sym typeface="Montserrat"/>
            </a:endParaRPr>
          </a:p>
          <a:p>
            <a:pPr marL="0" lvl="0" indent="0" algn="l" rtl="0">
              <a:spcBef>
                <a:spcPts val="0"/>
              </a:spcBef>
              <a:spcAft>
                <a:spcPts val="0"/>
              </a:spcAft>
              <a:buNone/>
            </a:pPr>
            <a:endParaRPr b="1">
              <a:solidFill>
                <a:schemeClr val="dk1"/>
              </a:solidFill>
              <a:latin typeface="Montserrat"/>
              <a:ea typeface="Montserrat"/>
              <a:cs typeface="Montserrat"/>
              <a:sym typeface="Montserrat"/>
            </a:endParaRPr>
          </a:p>
        </p:txBody>
      </p:sp>
      <p:pic>
        <p:nvPicPr>
          <p:cNvPr id="577" name="Google Shape;577;p77"/>
          <p:cNvPicPr preferRelativeResize="0"/>
          <p:nvPr/>
        </p:nvPicPr>
        <p:blipFill>
          <a:blip r:embed="rId3">
            <a:alphaModFix/>
          </a:blip>
          <a:stretch>
            <a:fillRect/>
          </a:stretch>
        </p:blipFill>
        <p:spPr>
          <a:xfrm>
            <a:off x="3800950" y="870129"/>
            <a:ext cx="5288799" cy="3670046"/>
          </a:xfrm>
          <a:prstGeom prst="rect">
            <a:avLst/>
          </a:prstGeom>
          <a:noFill/>
          <a:ln>
            <a:noFill/>
          </a:ln>
        </p:spPr>
      </p:pic>
      <p:sp>
        <p:nvSpPr>
          <p:cNvPr id="578" name="Google Shape;578;p77"/>
          <p:cNvSpPr/>
          <p:nvPr/>
        </p:nvSpPr>
        <p:spPr>
          <a:xfrm>
            <a:off x="4910875" y="2938800"/>
            <a:ext cx="3937800" cy="14406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sp>
        <p:nvSpPr>
          <p:cNvPr id="579" name="Google Shape;579;p77"/>
          <p:cNvSpPr txBox="1"/>
          <p:nvPr/>
        </p:nvSpPr>
        <p:spPr>
          <a:xfrm>
            <a:off x="6116875" y="2315600"/>
            <a:ext cx="2731800" cy="7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0000"/>
                </a:solidFill>
                <a:latin typeface="Montserrat"/>
                <a:ea typeface="Montserrat"/>
                <a:cs typeface="Montserrat"/>
                <a:sym typeface="Montserrat"/>
              </a:rPr>
              <a:t>Too many significant categorical features!</a:t>
            </a:r>
            <a:endParaRPr>
              <a:solidFill>
                <a:srgbClr val="FF0000"/>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78"/>
          <p:cNvSpPr txBox="1">
            <a:spLocks noGrp="1"/>
          </p:cNvSpPr>
          <p:nvPr>
            <p:ph type="title"/>
          </p:nvPr>
        </p:nvSpPr>
        <p:spPr>
          <a:xfrm>
            <a:off x="-181400" y="635375"/>
            <a:ext cx="3982500" cy="72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Feature Extraction</a:t>
            </a:r>
            <a:endParaRPr/>
          </a:p>
        </p:txBody>
      </p:sp>
      <p:sp>
        <p:nvSpPr>
          <p:cNvPr id="585" name="Google Shape;585;p78"/>
          <p:cNvSpPr txBox="1"/>
          <p:nvPr/>
        </p:nvSpPr>
        <p:spPr>
          <a:xfrm>
            <a:off x="212875" y="1328550"/>
            <a:ext cx="4708800" cy="24864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Montserrat"/>
              <a:buChar char="●"/>
            </a:pPr>
            <a:r>
              <a:rPr lang="en" b="1">
                <a:solidFill>
                  <a:schemeClr val="dk1"/>
                </a:solidFill>
                <a:latin typeface="Montserrat"/>
                <a:ea typeface="Montserrat"/>
                <a:cs typeface="Montserrat"/>
                <a:sym typeface="Montserrat"/>
              </a:rPr>
              <a:t>Principal Component Analysis(PCA)</a:t>
            </a:r>
            <a:endParaRPr b="1">
              <a:solidFill>
                <a:schemeClr val="dk1"/>
              </a:solidFill>
              <a:latin typeface="Montserrat"/>
              <a:ea typeface="Montserrat"/>
              <a:cs typeface="Montserrat"/>
              <a:sym typeface="Montserrat"/>
            </a:endParaRPr>
          </a:p>
          <a:p>
            <a:pPr marL="457200" lvl="0" indent="0" algn="l" rtl="0">
              <a:spcBef>
                <a:spcPts val="0"/>
              </a:spcBef>
              <a:spcAft>
                <a:spcPts val="0"/>
              </a:spcAft>
              <a:buNone/>
            </a:pPr>
            <a:endParaRPr b="1">
              <a:solidFill>
                <a:schemeClr val="dk1"/>
              </a:solidFill>
              <a:latin typeface="Montserrat"/>
              <a:ea typeface="Montserrat"/>
              <a:cs typeface="Montserrat"/>
              <a:sym typeface="Montserrat"/>
            </a:endParaRPr>
          </a:p>
          <a:p>
            <a:pPr marL="914400" lvl="1" indent="-311150" algn="l" rtl="0">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Choose principal components from the selected categorical features in Chi-Square distribution</a:t>
            </a:r>
            <a:endParaRPr sz="1300">
              <a:solidFill>
                <a:schemeClr val="dk1"/>
              </a:solidFill>
              <a:latin typeface="Montserrat"/>
              <a:ea typeface="Montserrat"/>
              <a:cs typeface="Montserrat"/>
              <a:sym typeface="Montserrat"/>
            </a:endParaRPr>
          </a:p>
          <a:p>
            <a:pPr marL="914400" lvl="0" indent="0" algn="l" rtl="0">
              <a:spcBef>
                <a:spcPts val="0"/>
              </a:spcBef>
              <a:spcAft>
                <a:spcPts val="0"/>
              </a:spcAft>
              <a:buNone/>
            </a:pPr>
            <a:endParaRPr sz="1300">
              <a:solidFill>
                <a:schemeClr val="dk1"/>
              </a:solidFill>
              <a:latin typeface="Montserrat"/>
              <a:ea typeface="Montserrat"/>
              <a:cs typeface="Montserrat"/>
              <a:sym typeface="Montserrat"/>
            </a:endParaRPr>
          </a:p>
          <a:p>
            <a:pPr marL="914400" lvl="1" indent="-311150" algn="l" rtl="0">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Choose first 4 principal components</a:t>
            </a:r>
            <a:endParaRPr sz="1300">
              <a:solidFill>
                <a:schemeClr val="dk1"/>
              </a:solidFill>
              <a:latin typeface="Montserrat"/>
              <a:ea typeface="Montserrat"/>
              <a:cs typeface="Montserrat"/>
              <a:sym typeface="Montserrat"/>
            </a:endParaRPr>
          </a:p>
          <a:p>
            <a:pPr marL="457200" lvl="0" indent="0" algn="l" rtl="0">
              <a:spcBef>
                <a:spcPts val="0"/>
              </a:spcBef>
              <a:spcAft>
                <a:spcPts val="0"/>
              </a:spcAft>
              <a:buNone/>
            </a:pPr>
            <a:endParaRPr b="1">
              <a:solidFill>
                <a:schemeClr val="dk1"/>
              </a:solidFill>
              <a:latin typeface="Montserrat"/>
              <a:ea typeface="Montserrat"/>
              <a:cs typeface="Montserrat"/>
              <a:sym typeface="Montserrat"/>
            </a:endParaRPr>
          </a:p>
          <a:p>
            <a:pPr marL="457200" lvl="0" indent="0" algn="l" rtl="0">
              <a:spcBef>
                <a:spcPts val="0"/>
              </a:spcBef>
              <a:spcAft>
                <a:spcPts val="0"/>
              </a:spcAft>
              <a:buNone/>
            </a:pPr>
            <a:endParaRPr b="1">
              <a:solidFill>
                <a:schemeClr val="dk1"/>
              </a:solidFill>
              <a:latin typeface="Montserrat"/>
              <a:ea typeface="Montserrat"/>
              <a:cs typeface="Montserrat"/>
              <a:sym typeface="Montserrat"/>
            </a:endParaRPr>
          </a:p>
          <a:p>
            <a:pPr marL="914400" lvl="0" indent="0" algn="l" rtl="0">
              <a:spcBef>
                <a:spcPts val="0"/>
              </a:spcBef>
              <a:spcAft>
                <a:spcPts val="0"/>
              </a:spcAft>
              <a:buNone/>
            </a:pPr>
            <a:endParaRPr sz="1200">
              <a:solidFill>
                <a:schemeClr val="dk1"/>
              </a:solidFill>
              <a:latin typeface="Roboto"/>
              <a:ea typeface="Roboto"/>
              <a:cs typeface="Roboto"/>
              <a:sym typeface="Roboto"/>
            </a:endParaRPr>
          </a:p>
          <a:p>
            <a:pPr marL="914400" lvl="0" indent="0" algn="l" rtl="0">
              <a:spcBef>
                <a:spcPts val="0"/>
              </a:spcBef>
              <a:spcAft>
                <a:spcPts val="0"/>
              </a:spcAft>
              <a:buNone/>
            </a:pPr>
            <a:endParaRPr sz="1200">
              <a:solidFill>
                <a:schemeClr val="dk1"/>
              </a:solidFill>
              <a:latin typeface="Roboto"/>
              <a:ea typeface="Roboto"/>
              <a:cs typeface="Roboto"/>
              <a:sym typeface="Roboto"/>
            </a:endParaRPr>
          </a:p>
          <a:p>
            <a:pPr marL="457200" lvl="0" indent="0" algn="l" rtl="0">
              <a:spcBef>
                <a:spcPts val="0"/>
              </a:spcBef>
              <a:spcAft>
                <a:spcPts val="0"/>
              </a:spcAft>
              <a:buNone/>
            </a:pPr>
            <a:endParaRPr b="1">
              <a:solidFill>
                <a:schemeClr val="dk1"/>
              </a:solidFill>
              <a:latin typeface="Montserrat"/>
              <a:ea typeface="Montserrat"/>
              <a:cs typeface="Montserrat"/>
              <a:sym typeface="Montserrat"/>
            </a:endParaRPr>
          </a:p>
          <a:p>
            <a:pPr marL="0" lvl="0" indent="0" algn="l" rtl="0">
              <a:spcBef>
                <a:spcPts val="0"/>
              </a:spcBef>
              <a:spcAft>
                <a:spcPts val="0"/>
              </a:spcAft>
              <a:buNone/>
            </a:pPr>
            <a:endParaRPr b="1">
              <a:solidFill>
                <a:schemeClr val="dk1"/>
              </a:solidFill>
              <a:latin typeface="Montserrat"/>
              <a:ea typeface="Montserrat"/>
              <a:cs typeface="Montserrat"/>
              <a:sym typeface="Montserrat"/>
            </a:endParaRPr>
          </a:p>
          <a:p>
            <a:pPr marL="0" lvl="0" indent="0" algn="l" rtl="0">
              <a:spcBef>
                <a:spcPts val="0"/>
              </a:spcBef>
              <a:spcAft>
                <a:spcPts val="0"/>
              </a:spcAft>
              <a:buNone/>
            </a:pPr>
            <a:endParaRPr b="1">
              <a:solidFill>
                <a:schemeClr val="dk1"/>
              </a:solidFill>
              <a:latin typeface="Montserrat"/>
              <a:ea typeface="Montserrat"/>
              <a:cs typeface="Montserrat"/>
              <a:sym typeface="Montserrat"/>
            </a:endParaRPr>
          </a:p>
        </p:txBody>
      </p:sp>
      <p:pic>
        <p:nvPicPr>
          <p:cNvPr id="586" name="Google Shape;586;p78"/>
          <p:cNvPicPr preferRelativeResize="0"/>
          <p:nvPr/>
        </p:nvPicPr>
        <p:blipFill>
          <a:blip r:embed="rId3">
            <a:alphaModFix/>
          </a:blip>
          <a:stretch>
            <a:fillRect/>
          </a:stretch>
        </p:blipFill>
        <p:spPr>
          <a:xfrm>
            <a:off x="5255400" y="1373675"/>
            <a:ext cx="3838576" cy="3146425"/>
          </a:xfrm>
          <a:prstGeom prst="rect">
            <a:avLst/>
          </a:prstGeom>
          <a:noFill/>
          <a:ln>
            <a:noFill/>
          </a:ln>
        </p:spPr>
      </p:pic>
      <p:sp>
        <p:nvSpPr>
          <p:cNvPr id="587" name="Google Shape;587;p78"/>
          <p:cNvSpPr/>
          <p:nvPr/>
        </p:nvSpPr>
        <p:spPr>
          <a:xfrm>
            <a:off x="6778325" y="2479975"/>
            <a:ext cx="192000" cy="1815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cxnSp>
        <p:nvCxnSpPr>
          <p:cNvPr id="588" name="Google Shape;588;p78"/>
          <p:cNvCxnSpPr/>
          <p:nvPr/>
        </p:nvCxnSpPr>
        <p:spPr>
          <a:xfrm>
            <a:off x="6882643" y="2601395"/>
            <a:ext cx="324000" cy="1008300"/>
          </a:xfrm>
          <a:prstGeom prst="straightConnector1">
            <a:avLst/>
          </a:prstGeom>
          <a:noFill/>
          <a:ln w="19050" cap="flat" cmpd="sng">
            <a:solidFill>
              <a:srgbClr val="FF0000"/>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79"/>
          <p:cNvSpPr txBox="1">
            <a:spLocks noGrp="1"/>
          </p:cNvSpPr>
          <p:nvPr>
            <p:ph type="title"/>
          </p:nvPr>
        </p:nvSpPr>
        <p:spPr>
          <a:xfrm>
            <a:off x="5226600" y="2464676"/>
            <a:ext cx="3262500" cy="7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Model</a:t>
            </a:r>
            <a:endParaRPr/>
          </a:p>
        </p:txBody>
      </p:sp>
      <p:sp>
        <p:nvSpPr>
          <p:cNvPr id="594" name="Google Shape;594;p79"/>
          <p:cNvSpPr txBox="1">
            <a:spLocks noGrp="1"/>
          </p:cNvSpPr>
          <p:nvPr>
            <p:ph type="title" idx="2"/>
          </p:nvPr>
        </p:nvSpPr>
        <p:spPr>
          <a:xfrm>
            <a:off x="5226600" y="1564175"/>
            <a:ext cx="819300" cy="84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sp>
        <p:nvSpPr>
          <p:cNvPr id="595" name="Google Shape;595;p79">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79">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79">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79">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9" name="Google Shape;599;p79"/>
          <p:cNvPicPr preferRelativeResize="0"/>
          <p:nvPr/>
        </p:nvPicPr>
        <p:blipFill rotWithShape="1">
          <a:blip r:embed="rId3">
            <a:alphaModFix/>
          </a:blip>
          <a:srcRect l="26307" r="14416"/>
          <a:stretch/>
        </p:blipFill>
        <p:spPr>
          <a:xfrm>
            <a:off x="0" y="0"/>
            <a:ext cx="4574674" cy="51435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graphicFrame>
        <p:nvGraphicFramePr>
          <p:cNvPr id="604" name="Google Shape;604;p80"/>
          <p:cNvGraphicFramePr/>
          <p:nvPr/>
        </p:nvGraphicFramePr>
        <p:xfrm>
          <a:off x="312000" y="1414675"/>
          <a:ext cx="8597550" cy="3481800"/>
        </p:xfrm>
        <a:graphic>
          <a:graphicData uri="http://schemas.openxmlformats.org/drawingml/2006/table">
            <a:tbl>
              <a:tblPr>
                <a:noFill/>
                <a:tableStyleId>{D3F0E20B-89AE-457A-82C2-1BDBE775128E}</a:tableStyleId>
              </a:tblPr>
              <a:tblGrid>
                <a:gridCol w="3154125">
                  <a:extLst>
                    <a:ext uri="{9D8B030D-6E8A-4147-A177-3AD203B41FA5}">
                      <a16:colId xmlns:a16="http://schemas.microsoft.com/office/drawing/2014/main" val="20000"/>
                    </a:ext>
                  </a:extLst>
                </a:gridCol>
                <a:gridCol w="1541275">
                  <a:extLst>
                    <a:ext uri="{9D8B030D-6E8A-4147-A177-3AD203B41FA5}">
                      <a16:colId xmlns:a16="http://schemas.microsoft.com/office/drawing/2014/main" val="20001"/>
                    </a:ext>
                  </a:extLst>
                </a:gridCol>
                <a:gridCol w="1240375">
                  <a:extLst>
                    <a:ext uri="{9D8B030D-6E8A-4147-A177-3AD203B41FA5}">
                      <a16:colId xmlns:a16="http://schemas.microsoft.com/office/drawing/2014/main" val="20002"/>
                    </a:ext>
                  </a:extLst>
                </a:gridCol>
                <a:gridCol w="1485925">
                  <a:extLst>
                    <a:ext uri="{9D8B030D-6E8A-4147-A177-3AD203B41FA5}">
                      <a16:colId xmlns:a16="http://schemas.microsoft.com/office/drawing/2014/main" val="20003"/>
                    </a:ext>
                  </a:extLst>
                </a:gridCol>
                <a:gridCol w="1175850">
                  <a:extLst>
                    <a:ext uri="{9D8B030D-6E8A-4147-A177-3AD203B41FA5}">
                      <a16:colId xmlns:a16="http://schemas.microsoft.com/office/drawing/2014/main" val="20004"/>
                    </a:ext>
                  </a:extLst>
                </a:gridCol>
              </a:tblGrid>
              <a:tr h="633600">
                <a:tc>
                  <a:txBody>
                    <a:bodyPr/>
                    <a:lstStyle/>
                    <a:p>
                      <a:pPr marL="0" lvl="0" indent="0" algn="ctr" rtl="0">
                        <a:spcBef>
                          <a:spcPts val="0"/>
                        </a:spcBef>
                        <a:spcAft>
                          <a:spcPts val="0"/>
                        </a:spcAft>
                        <a:buNone/>
                      </a:pPr>
                      <a:endParaRPr>
                        <a:solidFill>
                          <a:srgbClr val="FFFFFF"/>
                        </a:solidFill>
                        <a:latin typeface="Playfair Display"/>
                        <a:ea typeface="Playfair Display"/>
                        <a:cs typeface="Playfair Display"/>
                        <a:sym typeface="Playfair Display"/>
                      </a:endParaRPr>
                    </a:p>
                  </a:txBody>
                  <a:tcPr marL="91425" marR="91425" marT="108000" marB="91425" anchor="ctr">
                    <a:lnL w="9525" cap="flat" cmpd="sng">
                      <a:solidFill>
                        <a:schemeClr val="lt1"/>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lt1"/>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ontserrat"/>
                          <a:ea typeface="Montserrat"/>
                          <a:cs typeface="Montserrat"/>
                          <a:sym typeface="Montserrat"/>
                        </a:rPr>
                        <a:t>Random Forest</a:t>
                      </a:r>
                      <a:endParaRPr sz="1800">
                        <a:solidFill>
                          <a:schemeClr val="lt1"/>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Montserrat"/>
                          <a:ea typeface="Montserrat"/>
                          <a:cs typeface="Montserrat"/>
                          <a:sym typeface="Montserrat"/>
                        </a:rPr>
                        <a:t>XGBoost</a:t>
                      </a:r>
                      <a:endParaRPr sz="1800">
                        <a:solidFill>
                          <a:schemeClr val="lt1"/>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Montserrat"/>
                          <a:ea typeface="Montserrat"/>
                          <a:cs typeface="Montserrat"/>
                          <a:sym typeface="Montserrat"/>
                        </a:rPr>
                        <a:t>Logistic Regression</a:t>
                      </a:r>
                      <a:endParaRPr sz="1800">
                        <a:solidFill>
                          <a:schemeClr val="lt1"/>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Montserrat"/>
                          <a:ea typeface="Montserrat"/>
                          <a:cs typeface="Montserrat"/>
                          <a:sym typeface="Montserrat"/>
                        </a:rPr>
                        <a:t>Neural Network</a:t>
                      </a:r>
                      <a:endParaRPr sz="1800">
                        <a:solidFill>
                          <a:schemeClr val="lt1"/>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46325">
                <a:tc>
                  <a:txBody>
                    <a:bodyPr/>
                    <a:lstStyle/>
                    <a:p>
                      <a:pPr marL="0" lvl="0" indent="0" algn="ctr" rtl="0">
                        <a:spcBef>
                          <a:spcPts val="0"/>
                        </a:spcBef>
                        <a:spcAft>
                          <a:spcPts val="0"/>
                        </a:spcAft>
                        <a:buNone/>
                      </a:pPr>
                      <a:r>
                        <a:rPr lang="en" sz="1800">
                          <a:solidFill>
                            <a:schemeClr val="dk2"/>
                          </a:solidFill>
                          <a:latin typeface="Montserrat"/>
                          <a:ea typeface="Montserrat"/>
                          <a:cs typeface="Montserrat"/>
                          <a:sym typeface="Montserrat"/>
                        </a:rPr>
                        <a:t>Interpretable</a:t>
                      </a:r>
                      <a:endParaRPr sz="18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46325">
                <a:tc>
                  <a:txBody>
                    <a:bodyPr/>
                    <a:lstStyle/>
                    <a:p>
                      <a:pPr marL="0" lvl="0" indent="0" algn="ctr" rtl="0">
                        <a:spcBef>
                          <a:spcPts val="0"/>
                        </a:spcBef>
                        <a:spcAft>
                          <a:spcPts val="0"/>
                        </a:spcAft>
                        <a:buNone/>
                      </a:pPr>
                      <a:r>
                        <a:rPr lang="en" sz="1800">
                          <a:solidFill>
                            <a:schemeClr val="dk2"/>
                          </a:solidFill>
                          <a:latin typeface="Montserrat"/>
                          <a:ea typeface="Montserrat"/>
                          <a:cs typeface="Montserrat"/>
                          <a:sym typeface="Montserrat"/>
                        </a:rPr>
                        <a:t>Small Data Volume</a:t>
                      </a:r>
                      <a:endParaRPr sz="18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46325">
                <a:tc>
                  <a:txBody>
                    <a:bodyPr/>
                    <a:lstStyle/>
                    <a:p>
                      <a:pPr marL="0" lvl="0" indent="0" algn="ctr" rtl="0">
                        <a:spcBef>
                          <a:spcPts val="0"/>
                        </a:spcBef>
                        <a:spcAft>
                          <a:spcPts val="0"/>
                        </a:spcAft>
                        <a:buNone/>
                      </a:pPr>
                      <a:r>
                        <a:rPr lang="en" sz="1800">
                          <a:solidFill>
                            <a:schemeClr val="dk2"/>
                          </a:solidFill>
                          <a:latin typeface="Montserrat"/>
                          <a:ea typeface="Montserrat"/>
                          <a:cs typeface="Montserrat"/>
                          <a:sym typeface="Montserrat"/>
                        </a:rPr>
                        <a:t>Probability Prediction</a:t>
                      </a:r>
                      <a:endParaRPr sz="18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91100">
                <a:tc>
                  <a:txBody>
                    <a:bodyPr/>
                    <a:lstStyle/>
                    <a:p>
                      <a:pPr marL="0" lvl="0" indent="0" algn="ctr" rtl="0">
                        <a:spcBef>
                          <a:spcPts val="0"/>
                        </a:spcBef>
                        <a:spcAft>
                          <a:spcPts val="0"/>
                        </a:spcAft>
                        <a:buNone/>
                      </a:pPr>
                      <a:r>
                        <a:rPr lang="en" sz="1800">
                          <a:solidFill>
                            <a:schemeClr val="dk2"/>
                          </a:solidFill>
                          <a:latin typeface="Montserrat"/>
                          <a:ea typeface="Montserrat"/>
                          <a:cs typeface="Montserrat"/>
                          <a:sym typeface="Montserrat"/>
                        </a:rPr>
                        <a:t>Computational Efficiency</a:t>
                      </a:r>
                      <a:endParaRPr sz="18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559400">
                <a:tc>
                  <a:txBody>
                    <a:bodyPr/>
                    <a:lstStyle/>
                    <a:p>
                      <a:pPr marL="0" lvl="0" indent="0" algn="ctr" rtl="0">
                        <a:spcBef>
                          <a:spcPts val="0"/>
                        </a:spcBef>
                        <a:spcAft>
                          <a:spcPts val="0"/>
                        </a:spcAft>
                        <a:buNone/>
                      </a:pPr>
                      <a:r>
                        <a:rPr lang="en" sz="1800">
                          <a:solidFill>
                            <a:schemeClr val="dk2"/>
                          </a:solidFill>
                          <a:latin typeface="Montserrat"/>
                          <a:ea typeface="Montserrat"/>
                          <a:cs typeface="Montserrat"/>
                          <a:sym typeface="Montserrat"/>
                        </a:rPr>
                        <a:t>Robust</a:t>
                      </a:r>
                      <a:endParaRPr sz="18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605" name="Google Shape;605;p80"/>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Model Selection</a:t>
            </a:r>
            <a:endParaRPr/>
          </a:p>
        </p:txBody>
      </p:sp>
      <p:sp>
        <p:nvSpPr>
          <p:cNvPr id="606" name="Google Shape;606;p80">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80">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0">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0">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 name="Google Shape;610;p80"/>
          <p:cNvGrpSpPr/>
          <p:nvPr/>
        </p:nvGrpSpPr>
        <p:grpSpPr>
          <a:xfrm>
            <a:off x="4062681" y="2307609"/>
            <a:ext cx="356196" cy="265631"/>
            <a:chOff x="5216456" y="3725484"/>
            <a:chExt cx="356196" cy="265631"/>
          </a:xfrm>
        </p:grpSpPr>
        <p:sp>
          <p:nvSpPr>
            <p:cNvPr id="611" name="Google Shape;611;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80"/>
          <p:cNvGrpSpPr/>
          <p:nvPr/>
        </p:nvGrpSpPr>
        <p:grpSpPr>
          <a:xfrm>
            <a:off x="4081958" y="3356541"/>
            <a:ext cx="317645" cy="318757"/>
            <a:chOff x="5779408" y="3699191"/>
            <a:chExt cx="317645" cy="318757"/>
          </a:xfrm>
        </p:grpSpPr>
        <p:sp>
          <p:nvSpPr>
            <p:cNvPr id="614" name="Google Shape;614;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80"/>
          <p:cNvGrpSpPr/>
          <p:nvPr/>
        </p:nvGrpSpPr>
        <p:grpSpPr>
          <a:xfrm>
            <a:off x="6831581" y="2307609"/>
            <a:ext cx="356196" cy="265631"/>
            <a:chOff x="5216456" y="3725484"/>
            <a:chExt cx="356196" cy="265631"/>
          </a:xfrm>
        </p:grpSpPr>
        <p:sp>
          <p:nvSpPr>
            <p:cNvPr id="617" name="Google Shape;617;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80"/>
          <p:cNvGrpSpPr/>
          <p:nvPr/>
        </p:nvGrpSpPr>
        <p:grpSpPr>
          <a:xfrm>
            <a:off x="5447131" y="2307609"/>
            <a:ext cx="356196" cy="265631"/>
            <a:chOff x="5216456" y="3725484"/>
            <a:chExt cx="356196" cy="265631"/>
          </a:xfrm>
        </p:grpSpPr>
        <p:sp>
          <p:nvSpPr>
            <p:cNvPr id="620" name="Google Shape;620;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80"/>
          <p:cNvGrpSpPr/>
          <p:nvPr/>
        </p:nvGrpSpPr>
        <p:grpSpPr>
          <a:xfrm>
            <a:off x="4062681" y="2860934"/>
            <a:ext cx="356196" cy="265631"/>
            <a:chOff x="5216456" y="3725484"/>
            <a:chExt cx="356196" cy="265631"/>
          </a:xfrm>
        </p:grpSpPr>
        <p:sp>
          <p:nvSpPr>
            <p:cNvPr id="623" name="Google Shape;623;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80"/>
          <p:cNvGrpSpPr/>
          <p:nvPr/>
        </p:nvGrpSpPr>
        <p:grpSpPr>
          <a:xfrm>
            <a:off x="5444731" y="2860934"/>
            <a:ext cx="356196" cy="265631"/>
            <a:chOff x="5216456" y="3725484"/>
            <a:chExt cx="356196" cy="265631"/>
          </a:xfrm>
        </p:grpSpPr>
        <p:sp>
          <p:nvSpPr>
            <p:cNvPr id="626" name="Google Shape;626;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80"/>
          <p:cNvGrpSpPr/>
          <p:nvPr/>
        </p:nvGrpSpPr>
        <p:grpSpPr>
          <a:xfrm>
            <a:off x="6778906" y="2860934"/>
            <a:ext cx="356196" cy="265631"/>
            <a:chOff x="5216456" y="3725484"/>
            <a:chExt cx="356196" cy="265631"/>
          </a:xfrm>
        </p:grpSpPr>
        <p:sp>
          <p:nvSpPr>
            <p:cNvPr id="629" name="Google Shape;629;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80"/>
          <p:cNvGrpSpPr/>
          <p:nvPr/>
        </p:nvGrpSpPr>
        <p:grpSpPr>
          <a:xfrm>
            <a:off x="8113083" y="2281041"/>
            <a:ext cx="317645" cy="318757"/>
            <a:chOff x="5779408" y="3699191"/>
            <a:chExt cx="317645" cy="318757"/>
          </a:xfrm>
        </p:grpSpPr>
        <p:sp>
          <p:nvSpPr>
            <p:cNvPr id="632" name="Google Shape;632;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80"/>
          <p:cNvGrpSpPr/>
          <p:nvPr/>
        </p:nvGrpSpPr>
        <p:grpSpPr>
          <a:xfrm>
            <a:off x="8113083" y="2834366"/>
            <a:ext cx="317645" cy="318757"/>
            <a:chOff x="5779408" y="3699191"/>
            <a:chExt cx="317645" cy="318757"/>
          </a:xfrm>
        </p:grpSpPr>
        <p:sp>
          <p:nvSpPr>
            <p:cNvPr id="635" name="Google Shape;635;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80"/>
          <p:cNvGrpSpPr/>
          <p:nvPr/>
        </p:nvGrpSpPr>
        <p:grpSpPr>
          <a:xfrm>
            <a:off x="8113083" y="3356541"/>
            <a:ext cx="317645" cy="318757"/>
            <a:chOff x="5779408" y="3699191"/>
            <a:chExt cx="317645" cy="318757"/>
          </a:xfrm>
        </p:grpSpPr>
        <p:sp>
          <p:nvSpPr>
            <p:cNvPr id="638" name="Google Shape;638;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80"/>
          <p:cNvGrpSpPr/>
          <p:nvPr/>
        </p:nvGrpSpPr>
        <p:grpSpPr>
          <a:xfrm>
            <a:off x="5444731" y="3383109"/>
            <a:ext cx="356196" cy="265631"/>
            <a:chOff x="5216456" y="3725484"/>
            <a:chExt cx="356196" cy="265631"/>
          </a:xfrm>
        </p:grpSpPr>
        <p:sp>
          <p:nvSpPr>
            <p:cNvPr id="641" name="Google Shape;641;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80"/>
          <p:cNvGrpSpPr/>
          <p:nvPr/>
        </p:nvGrpSpPr>
        <p:grpSpPr>
          <a:xfrm>
            <a:off x="6778906" y="3383109"/>
            <a:ext cx="356196" cy="265631"/>
            <a:chOff x="5216456" y="3725484"/>
            <a:chExt cx="356196" cy="265631"/>
          </a:xfrm>
        </p:grpSpPr>
        <p:sp>
          <p:nvSpPr>
            <p:cNvPr id="644" name="Google Shape;644;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80"/>
          <p:cNvGrpSpPr/>
          <p:nvPr/>
        </p:nvGrpSpPr>
        <p:grpSpPr>
          <a:xfrm>
            <a:off x="4081958" y="3905266"/>
            <a:ext cx="317645" cy="318757"/>
            <a:chOff x="5779408" y="3699191"/>
            <a:chExt cx="317645" cy="318757"/>
          </a:xfrm>
        </p:grpSpPr>
        <p:sp>
          <p:nvSpPr>
            <p:cNvPr id="647" name="Google Shape;647;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80"/>
          <p:cNvGrpSpPr/>
          <p:nvPr/>
        </p:nvGrpSpPr>
        <p:grpSpPr>
          <a:xfrm>
            <a:off x="8120558" y="3905266"/>
            <a:ext cx="317645" cy="318757"/>
            <a:chOff x="5779408" y="3699191"/>
            <a:chExt cx="317645" cy="318757"/>
          </a:xfrm>
        </p:grpSpPr>
        <p:sp>
          <p:nvSpPr>
            <p:cNvPr id="650" name="Google Shape;650;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80"/>
          <p:cNvGrpSpPr/>
          <p:nvPr/>
        </p:nvGrpSpPr>
        <p:grpSpPr>
          <a:xfrm>
            <a:off x="8120558" y="4453991"/>
            <a:ext cx="317645" cy="318757"/>
            <a:chOff x="5779408" y="3699191"/>
            <a:chExt cx="317645" cy="318757"/>
          </a:xfrm>
        </p:grpSpPr>
        <p:sp>
          <p:nvSpPr>
            <p:cNvPr id="653" name="Google Shape;653;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80"/>
          <p:cNvGrpSpPr/>
          <p:nvPr/>
        </p:nvGrpSpPr>
        <p:grpSpPr>
          <a:xfrm>
            <a:off x="5444731" y="3916509"/>
            <a:ext cx="356196" cy="265631"/>
            <a:chOff x="5216456" y="3725484"/>
            <a:chExt cx="356196" cy="265631"/>
          </a:xfrm>
        </p:grpSpPr>
        <p:sp>
          <p:nvSpPr>
            <p:cNvPr id="656" name="Google Shape;656;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80"/>
          <p:cNvGrpSpPr/>
          <p:nvPr/>
        </p:nvGrpSpPr>
        <p:grpSpPr>
          <a:xfrm>
            <a:off x="6778906" y="3916509"/>
            <a:ext cx="356196" cy="265631"/>
            <a:chOff x="5216456" y="3725484"/>
            <a:chExt cx="356196" cy="265631"/>
          </a:xfrm>
        </p:grpSpPr>
        <p:sp>
          <p:nvSpPr>
            <p:cNvPr id="659" name="Google Shape;659;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80"/>
          <p:cNvGrpSpPr/>
          <p:nvPr/>
        </p:nvGrpSpPr>
        <p:grpSpPr>
          <a:xfrm>
            <a:off x="6798183" y="4495677"/>
            <a:ext cx="317645" cy="318757"/>
            <a:chOff x="5779408" y="3699191"/>
            <a:chExt cx="317645" cy="318757"/>
          </a:xfrm>
        </p:grpSpPr>
        <p:sp>
          <p:nvSpPr>
            <p:cNvPr id="662" name="Google Shape;662;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80"/>
          <p:cNvGrpSpPr/>
          <p:nvPr/>
        </p:nvGrpSpPr>
        <p:grpSpPr>
          <a:xfrm>
            <a:off x="4103077" y="4491095"/>
            <a:ext cx="356196" cy="265631"/>
            <a:chOff x="5216456" y="3725484"/>
            <a:chExt cx="356196" cy="265631"/>
          </a:xfrm>
        </p:grpSpPr>
        <p:sp>
          <p:nvSpPr>
            <p:cNvPr id="665" name="Google Shape;665;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80"/>
          <p:cNvGrpSpPr/>
          <p:nvPr/>
        </p:nvGrpSpPr>
        <p:grpSpPr>
          <a:xfrm>
            <a:off x="5437252" y="4491095"/>
            <a:ext cx="356196" cy="265631"/>
            <a:chOff x="5216456" y="3725484"/>
            <a:chExt cx="356196" cy="265631"/>
          </a:xfrm>
        </p:grpSpPr>
        <p:sp>
          <p:nvSpPr>
            <p:cNvPr id="668" name="Google Shape;668;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81"/>
          <p:cNvSpPr txBox="1">
            <a:spLocks noGrp="1"/>
          </p:cNvSpPr>
          <p:nvPr>
            <p:ph type="title"/>
          </p:nvPr>
        </p:nvSpPr>
        <p:spPr>
          <a:xfrm>
            <a:off x="484075" y="868675"/>
            <a:ext cx="81504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Key Parameters Influence Performance</a:t>
            </a:r>
            <a:endParaRPr/>
          </a:p>
        </p:txBody>
      </p:sp>
      <p:sp>
        <p:nvSpPr>
          <p:cNvPr id="675" name="Google Shape;675;p81"/>
          <p:cNvSpPr txBox="1">
            <a:spLocks noGrp="1"/>
          </p:cNvSpPr>
          <p:nvPr>
            <p:ph type="subTitle" idx="1"/>
          </p:nvPr>
        </p:nvSpPr>
        <p:spPr>
          <a:xfrm>
            <a:off x="1091438" y="1591123"/>
            <a:ext cx="23145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 estimators</a:t>
            </a:r>
            <a:endParaRPr/>
          </a:p>
        </p:txBody>
      </p:sp>
      <p:sp>
        <p:nvSpPr>
          <p:cNvPr id="676" name="Google Shape;676;p81"/>
          <p:cNvSpPr txBox="1">
            <a:spLocks noGrp="1"/>
          </p:cNvSpPr>
          <p:nvPr>
            <p:ph type="subTitle" idx="3"/>
          </p:nvPr>
        </p:nvSpPr>
        <p:spPr>
          <a:xfrm>
            <a:off x="5700747" y="1591123"/>
            <a:ext cx="23118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max depth</a:t>
            </a:r>
            <a:endParaRPr/>
          </a:p>
        </p:txBody>
      </p:sp>
      <p:cxnSp>
        <p:nvCxnSpPr>
          <p:cNvPr id="677" name="Google Shape;677;p81"/>
          <p:cNvCxnSpPr/>
          <p:nvPr/>
        </p:nvCxnSpPr>
        <p:spPr>
          <a:xfrm rot="10800000" flipH="1">
            <a:off x="6336213" y="2235373"/>
            <a:ext cx="1043400" cy="4800"/>
          </a:xfrm>
          <a:prstGeom prst="straightConnector1">
            <a:avLst/>
          </a:prstGeom>
          <a:noFill/>
          <a:ln w="19050" cap="flat" cmpd="sng">
            <a:solidFill>
              <a:schemeClr val="dk2"/>
            </a:solidFill>
            <a:prstDash val="solid"/>
            <a:round/>
            <a:headEnd type="none" w="med" len="med"/>
            <a:tailEnd type="none" w="med" len="med"/>
          </a:ln>
        </p:spPr>
      </p:cxnSp>
      <p:cxnSp>
        <p:nvCxnSpPr>
          <p:cNvPr id="678" name="Google Shape;678;p81"/>
          <p:cNvCxnSpPr/>
          <p:nvPr/>
        </p:nvCxnSpPr>
        <p:spPr>
          <a:xfrm rot="10800000" flipH="1">
            <a:off x="1726988" y="2235373"/>
            <a:ext cx="1043400" cy="4800"/>
          </a:xfrm>
          <a:prstGeom prst="straightConnector1">
            <a:avLst/>
          </a:prstGeom>
          <a:noFill/>
          <a:ln w="19050" cap="flat" cmpd="sng">
            <a:solidFill>
              <a:schemeClr val="dk2"/>
            </a:solidFill>
            <a:prstDash val="solid"/>
            <a:round/>
            <a:headEnd type="none" w="med" len="med"/>
            <a:tailEnd type="none" w="med" len="med"/>
          </a:ln>
        </p:spPr>
      </p:cxnSp>
      <p:sp>
        <p:nvSpPr>
          <p:cNvPr id="679" name="Google Shape;679;p81">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81">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1">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81">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3" name="Google Shape;683;p81"/>
          <p:cNvPicPr preferRelativeResize="0"/>
          <p:nvPr/>
        </p:nvPicPr>
        <p:blipFill>
          <a:blip r:embed="rId3">
            <a:alphaModFix/>
          </a:blip>
          <a:stretch>
            <a:fillRect/>
          </a:stretch>
        </p:blipFill>
        <p:spPr>
          <a:xfrm>
            <a:off x="409500" y="2320350"/>
            <a:ext cx="3734367" cy="1996675"/>
          </a:xfrm>
          <a:prstGeom prst="rect">
            <a:avLst/>
          </a:prstGeom>
          <a:noFill/>
          <a:ln>
            <a:noFill/>
          </a:ln>
        </p:spPr>
      </p:pic>
      <p:pic>
        <p:nvPicPr>
          <p:cNvPr id="684" name="Google Shape;684;p81"/>
          <p:cNvPicPr preferRelativeResize="0"/>
          <p:nvPr/>
        </p:nvPicPr>
        <p:blipFill>
          <a:blip r:embed="rId4">
            <a:alphaModFix/>
          </a:blip>
          <a:stretch>
            <a:fillRect/>
          </a:stretch>
        </p:blipFill>
        <p:spPr>
          <a:xfrm>
            <a:off x="5024163" y="2357475"/>
            <a:ext cx="3667515" cy="19966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82"/>
          <p:cNvSpPr txBox="1">
            <a:spLocks noGrp="1"/>
          </p:cNvSpPr>
          <p:nvPr>
            <p:ph type="title"/>
          </p:nvPr>
        </p:nvSpPr>
        <p:spPr>
          <a:xfrm>
            <a:off x="484075" y="868675"/>
            <a:ext cx="81504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Key Parameters Influence Performance</a:t>
            </a:r>
            <a:endParaRPr/>
          </a:p>
        </p:txBody>
      </p:sp>
      <p:sp>
        <p:nvSpPr>
          <p:cNvPr id="690" name="Google Shape;690;p82"/>
          <p:cNvSpPr txBox="1">
            <a:spLocks noGrp="1"/>
          </p:cNvSpPr>
          <p:nvPr>
            <p:ph type="subTitle" idx="1"/>
          </p:nvPr>
        </p:nvSpPr>
        <p:spPr>
          <a:xfrm>
            <a:off x="1091438" y="1591123"/>
            <a:ext cx="23145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min_child_weight</a:t>
            </a:r>
            <a:endParaRPr/>
          </a:p>
        </p:txBody>
      </p:sp>
      <p:sp>
        <p:nvSpPr>
          <p:cNvPr id="691" name="Google Shape;691;p82"/>
          <p:cNvSpPr txBox="1">
            <a:spLocks noGrp="1"/>
          </p:cNvSpPr>
          <p:nvPr>
            <p:ph type="subTitle" idx="3"/>
          </p:nvPr>
        </p:nvSpPr>
        <p:spPr>
          <a:xfrm>
            <a:off x="5700747" y="1591123"/>
            <a:ext cx="23118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learning_rate</a:t>
            </a:r>
            <a:endParaRPr/>
          </a:p>
        </p:txBody>
      </p:sp>
      <p:cxnSp>
        <p:nvCxnSpPr>
          <p:cNvPr id="692" name="Google Shape;692;p82"/>
          <p:cNvCxnSpPr/>
          <p:nvPr/>
        </p:nvCxnSpPr>
        <p:spPr>
          <a:xfrm rot="10800000" flipH="1">
            <a:off x="6336213" y="2235373"/>
            <a:ext cx="1043400" cy="4800"/>
          </a:xfrm>
          <a:prstGeom prst="straightConnector1">
            <a:avLst/>
          </a:prstGeom>
          <a:noFill/>
          <a:ln w="19050" cap="flat" cmpd="sng">
            <a:solidFill>
              <a:schemeClr val="dk2"/>
            </a:solidFill>
            <a:prstDash val="solid"/>
            <a:round/>
            <a:headEnd type="none" w="med" len="med"/>
            <a:tailEnd type="none" w="med" len="med"/>
          </a:ln>
        </p:spPr>
      </p:cxnSp>
      <p:cxnSp>
        <p:nvCxnSpPr>
          <p:cNvPr id="693" name="Google Shape;693;p82"/>
          <p:cNvCxnSpPr/>
          <p:nvPr/>
        </p:nvCxnSpPr>
        <p:spPr>
          <a:xfrm rot="10800000" flipH="1">
            <a:off x="1726988" y="2235373"/>
            <a:ext cx="1043400" cy="4800"/>
          </a:xfrm>
          <a:prstGeom prst="straightConnector1">
            <a:avLst/>
          </a:prstGeom>
          <a:noFill/>
          <a:ln w="19050" cap="flat" cmpd="sng">
            <a:solidFill>
              <a:schemeClr val="dk2"/>
            </a:solidFill>
            <a:prstDash val="solid"/>
            <a:round/>
            <a:headEnd type="none" w="med" len="med"/>
            <a:tailEnd type="none" w="med" len="med"/>
          </a:ln>
        </p:spPr>
      </p:cxnSp>
      <p:sp>
        <p:nvSpPr>
          <p:cNvPr id="694" name="Google Shape;694;p82">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82">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82">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82">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8" name="Google Shape;698;p82"/>
          <p:cNvPicPr preferRelativeResize="0"/>
          <p:nvPr/>
        </p:nvPicPr>
        <p:blipFill>
          <a:blip r:embed="rId3">
            <a:alphaModFix/>
          </a:blip>
          <a:stretch>
            <a:fillRect/>
          </a:stretch>
        </p:blipFill>
        <p:spPr>
          <a:xfrm>
            <a:off x="414950" y="2406855"/>
            <a:ext cx="3667500" cy="1922220"/>
          </a:xfrm>
          <a:prstGeom prst="rect">
            <a:avLst/>
          </a:prstGeom>
          <a:noFill/>
          <a:ln>
            <a:noFill/>
          </a:ln>
        </p:spPr>
      </p:pic>
      <p:pic>
        <p:nvPicPr>
          <p:cNvPr id="699" name="Google Shape;699;p82"/>
          <p:cNvPicPr preferRelativeResize="0"/>
          <p:nvPr/>
        </p:nvPicPr>
        <p:blipFill>
          <a:blip r:embed="rId4">
            <a:alphaModFix/>
          </a:blip>
          <a:stretch>
            <a:fillRect/>
          </a:stretch>
        </p:blipFill>
        <p:spPr>
          <a:xfrm>
            <a:off x="5056350" y="2443975"/>
            <a:ext cx="3603151" cy="19222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83"/>
          <p:cNvSpPr txBox="1">
            <a:spLocks noGrp="1"/>
          </p:cNvSpPr>
          <p:nvPr>
            <p:ph type="title"/>
          </p:nvPr>
        </p:nvSpPr>
        <p:spPr>
          <a:xfrm flipH="1">
            <a:off x="4877571" y="1595850"/>
            <a:ext cx="3545400" cy="94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Training and Validation</a:t>
            </a:r>
            <a:endParaRPr/>
          </a:p>
        </p:txBody>
      </p:sp>
      <p:sp>
        <p:nvSpPr>
          <p:cNvPr id="705" name="Google Shape;705;p83">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83">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83">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83">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09" name="Google Shape;709;p83"/>
          <p:cNvPicPr preferRelativeResize="0"/>
          <p:nvPr/>
        </p:nvPicPr>
        <p:blipFill>
          <a:blip r:embed="rId3">
            <a:alphaModFix/>
          </a:blip>
          <a:stretch>
            <a:fillRect/>
          </a:stretch>
        </p:blipFill>
        <p:spPr>
          <a:xfrm>
            <a:off x="0" y="833000"/>
            <a:ext cx="4877574" cy="3602749"/>
          </a:xfrm>
          <a:prstGeom prst="rect">
            <a:avLst/>
          </a:prstGeom>
          <a:noFill/>
          <a:ln>
            <a:noFill/>
          </a:ln>
        </p:spPr>
      </p:pic>
      <p:graphicFrame>
        <p:nvGraphicFramePr>
          <p:cNvPr id="710" name="Google Shape;710;p83"/>
          <p:cNvGraphicFramePr/>
          <p:nvPr/>
        </p:nvGraphicFramePr>
        <p:xfrm>
          <a:off x="4760225" y="2743200"/>
          <a:ext cx="3449200" cy="1442770"/>
        </p:xfrm>
        <a:graphic>
          <a:graphicData uri="http://schemas.openxmlformats.org/drawingml/2006/table">
            <a:tbl>
              <a:tblPr>
                <a:noFill/>
                <a:tableStyleId>{D3F0E20B-89AE-457A-82C2-1BDBE775128E}</a:tableStyleId>
              </a:tblPr>
              <a:tblGrid>
                <a:gridCol w="676500">
                  <a:extLst>
                    <a:ext uri="{9D8B030D-6E8A-4147-A177-3AD203B41FA5}">
                      <a16:colId xmlns:a16="http://schemas.microsoft.com/office/drawing/2014/main" val="20000"/>
                    </a:ext>
                  </a:extLst>
                </a:gridCol>
                <a:gridCol w="901425">
                  <a:extLst>
                    <a:ext uri="{9D8B030D-6E8A-4147-A177-3AD203B41FA5}">
                      <a16:colId xmlns:a16="http://schemas.microsoft.com/office/drawing/2014/main" val="20001"/>
                    </a:ext>
                  </a:extLst>
                </a:gridCol>
                <a:gridCol w="1008975">
                  <a:extLst>
                    <a:ext uri="{9D8B030D-6E8A-4147-A177-3AD203B41FA5}">
                      <a16:colId xmlns:a16="http://schemas.microsoft.com/office/drawing/2014/main" val="20002"/>
                    </a:ext>
                  </a:extLst>
                </a:gridCol>
                <a:gridCol w="862300">
                  <a:extLst>
                    <a:ext uri="{9D8B030D-6E8A-4147-A177-3AD203B41FA5}">
                      <a16:colId xmlns:a16="http://schemas.microsoft.com/office/drawing/2014/main" val="20003"/>
                    </a:ext>
                  </a:extLst>
                </a:gridCol>
              </a:tblGrid>
              <a:tr h="509200">
                <a:tc>
                  <a:txBody>
                    <a:bodyPr/>
                    <a:lstStyle/>
                    <a:p>
                      <a:pPr marL="0" lvl="0" indent="0" algn="ctr" rtl="0">
                        <a:spcBef>
                          <a:spcPts val="0"/>
                        </a:spcBef>
                        <a:spcAft>
                          <a:spcPts val="0"/>
                        </a:spcAft>
                        <a:buNone/>
                      </a:pPr>
                      <a:endParaRPr>
                        <a:solidFill>
                          <a:srgbClr val="FFFFFF"/>
                        </a:solidFill>
                        <a:latin typeface="Playfair Display"/>
                        <a:ea typeface="Playfair Display"/>
                        <a:cs typeface="Playfair Display"/>
                        <a:sym typeface="Playfair Display"/>
                      </a:endParaRPr>
                    </a:p>
                  </a:txBody>
                  <a:tcPr marL="91425" marR="91425" marT="108000" marB="91425" anchor="ctr">
                    <a:lnL w="9525" cap="flat" cmpd="sng">
                      <a:solidFill>
                        <a:schemeClr val="lt1"/>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lt1"/>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F1</a:t>
                      </a:r>
                      <a:endParaRPr>
                        <a:solidFill>
                          <a:schemeClr val="dk2"/>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Precision</a:t>
                      </a:r>
                      <a:endParaRPr>
                        <a:solidFill>
                          <a:schemeClr val="dk2"/>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Recall</a:t>
                      </a:r>
                      <a:endParaRPr>
                        <a:solidFill>
                          <a:schemeClr val="dk2"/>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60575">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Train</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0.6927</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0.7045</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0.6813</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56925">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Val</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0.6739</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0.6834</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0.6646</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84"/>
          <p:cNvSpPr txBox="1">
            <a:spLocks noGrp="1"/>
          </p:cNvSpPr>
          <p:nvPr>
            <p:ph type="title"/>
          </p:nvPr>
        </p:nvSpPr>
        <p:spPr>
          <a:xfrm flipH="1">
            <a:off x="4877571" y="1595850"/>
            <a:ext cx="3545400" cy="94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Testing on 2020s</a:t>
            </a:r>
            <a:endParaRPr/>
          </a:p>
        </p:txBody>
      </p:sp>
      <p:sp>
        <p:nvSpPr>
          <p:cNvPr id="716" name="Google Shape;716;p84">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84">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84">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84">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20" name="Google Shape;720;p84"/>
          <p:cNvGraphicFramePr/>
          <p:nvPr/>
        </p:nvGraphicFramePr>
        <p:xfrm>
          <a:off x="4760225" y="2743200"/>
          <a:ext cx="3449200" cy="975985"/>
        </p:xfrm>
        <a:graphic>
          <a:graphicData uri="http://schemas.openxmlformats.org/drawingml/2006/table">
            <a:tbl>
              <a:tblPr>
                <a:noFill/>
                <a:tableStyleId>{D3F0E20B-89AE-457A-82C2-1BDBE775128E}</a:tableStyleId>
              </a:tblPr>
              <a:tblGrid>
                <a:gridCol w="676500">
                  <a:extLst>
                    <a:ext uri="{9D8B030D-6E8A-4147-A177-3AD203B41FA5}">
                      <a16:colId xmlns:a16="http://schemas.microsoft.com/office/drawing/2014/main" val="20000"/>
                    </a:ext>
                  </a:extLst>
                </a:gridCol>
                <a:gridCol w="901425">
                  <a:extLst>
                    <a:ext uri="{9D8B030D-6E8A-4147-A177-3AD203B41FA5}">
                      <a16:colId xmlns:a16="http://schemas.microsoft.com/office/drawing/2014/main" val="20001"/>
                    </a:ext>
                  </a:extLst>
                </a:gridCol>
                <a:gridCol w="1008975">
                  <a:extLst>
                    <a:ext uri="{9D8B030D-6E8A-4147-A177-3AD203B41FA5}">
                      <a16:colId xmlns:a16="http://schemas.microsoft.com/office/drawing/2014/main" val="20002"/>
                    </a:ext>
                  </a:extLst>
                </a:gridCol>
                <a:gridCol w="862300">
                  <a:extLst>
                    <a:ext uri="{9D8B030D-6E8A-4147-A177-3AD203B41FA5}">
                      <a16:colId xmlns:a16="http://schemas.microsoft.com/office/drawing/2014/main" val="20003"/>
                    </a:ext>
                  </a:extLst>
                </a:gridCol>
              </a:tblGrid>
              <a:tr h="509200">
                <a:tc>
                  <a:txBody>
                    <a:bodyPr/>
                    <a:lstStyle/>
                    <a:p>
                      <a:pPr marL="0" lvl="0" indent="0" algn="ctr" rtl="0">
                        <a:spcBef>
                          <a:spcPts val="0"/>
                        </a:spcBef>
                        <a:spcAft>
                          <a:spcPts val="0"/>
                        </a:spcAft>
                        <a:buNone/>
                      </a:pPr>
                      <a:endParaRPr>
                        <a:solidFill>
                          <a:srgbClr val="FFFFFF"/>
                        </a:solidFill>
                        <a:latin typeface="Playfair Display"/>
                        <a:ea typeface="Playfair Display"/>
                        <a:cs typeface="Playfair Display"/>
                        <a:sym typeface="Playfair Display"/>
                      </a:endParaRPr>
                    </a:p>
                  </a:txBody>
                  <a:tcPr marL="91425" marR="91425" marT="108000" marB="91425" anchor="ctr">
                    <a:lnL w="9525" cap="flat" cmpd="sng">
                      <a:solidFill>
                        <a:schemeClr val="lt1"/>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lt1"/>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F1</a:t>
                      </a:r>
                      <a:endParaRPr>
                        <a:solidFill>
                          <a:schemeClr val="dk2"/>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Precision</a:t>
                      </a:r>
                      <a:endParaRPr>
                        <a:solidFill>
                          <a:schemeClr val="dk2"/>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Recall</a:t>
                      </a:r>
                      <a:endParaRPr>
                        <a:solidFill>
                          <a:schemeClr val="dk2"/>
                        </a:solidFill>
                        <a:latin typeface="Montserrat"/>
                        <a:ea typeface="Montserrat"/>
                        <a:cs typeface="Montserrat"/>
                        <a:sym typeface="Montserrat"/>
                      </a:endParaRPr>
                    </a:p>
                  </a:txBody>
                  <a:tcPr marL="91425" marR="91425" marT="108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60575">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Test</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0.5618</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0.5436</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ontserrat"/>
                          <a:ea typeface="Montserrat"/>
                          <a:cs typeface="Montserrat"/>
                          <a:sym typeface="Montserrat"/>
                        </a:rPr>
                        <a:t>0.5813</a:t>
                      </a:r>
                      <a:endParaRPr>
                        <a:solidFill>
                          <a:schemeClr val="dk2"/>
                        </a:solidFill>
                        <a:latin typeface="Montserrat"/>
                        <a:ea typeface="Montserrat"/>
                        <a:cs typeface="Montserrat"/>
                        <a:sym typeface="Montserrat"/>
                      </a:endParaRPr>
                    </a:p>
                  </a:txBody>
                  <a:tcPr marL="91425" marR="91425" marT="162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721" name="Google Shape;721;p84"/>
          <p:cNvPicPr preferRelativeResize="0"/>
          <p:nvPr/>
        </p:nvPicPr>
        <p:blipFill>
          <a:blip r:embed="rId3">
            <a:alphaModFix/>
          </a:blip>
          <a:stretch>
            <a:fillRect/>
          </a:stretch>
        </p:blipFill>
        <p:spPr>
          <a:xfrm>
            <a:off x="0" y="716600"/>
            <a:ext cx="4716999" cy="3752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8"/>
          <p:cNvSpPr txBox="1">
            <a:spLocks noGrp="1"/>
          </p:cNvSpPr>
          <p:nvPr>
            <p:ph type="title"/>
          </p:nvPr>
        </p:nvSpPr>
        <p:spPr>
          <a:xfrm>
            <a:off x="713225" y="2845676"/>
            <a:ext cx="3262500" cy="7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Problem Statement</a:t>
            </a:r>
            <a:endParaRPr/>
          </a:p>
          <a:p>
            <a:pPr marL="0" lvl="0" indent="0" algn="r" rtl="0">
              <a:spcBef>
                <a:spcPts val="0"/>
              </a:spcBef>
              <a:spcAft>
                <a:spcPts val="0"/>
              </a:spcAft>
              <a:buNone/>
            </a:pPr>
            <a:r>
              <a:rPr lang="en">
                <a:latin typeface="Times New Roman"/>
                <a:ea typeface="Times New Roman"/>
                <a:cs typeface="Times New Roman"/>
                <a:sym typeface="Times New Roman"/>
              </a:rPr>
              <a:t>&amp;</a:t>
            </a:r>
            <a:r>
              <a:rPr lang="en"/>
              <a:t> Dataset</a:t>
            </a:r>
            <a:endParaRPr/>
          </a:p>
        </p:txBody>
      </p:sp>
      <p:sp>
        <p:nvSpPr>
          <p:cNvPr id="357" name="Google Shape;357;p58">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8">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8">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8">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8"/>
          <p:cNvSpPr txBox="1">
            <a:spLocks noGrp="1"/>
          </p:cNvSpPr>
          <p:nvPr>
            <p:ph type="title" idx="2"/>
          </p:nvPr>
        </p:nvSpPr>
        <p:spPr>
          <a:xfrm>
            <a:off x="3173150" y="866675"/>
            <a:ext cx="819300" cy="849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4400"/>
              <a:t>01</a:t>
            </a:r>
            <a:endParaRPr sz="4400"/>
          </a:p>
        </p:txBody>
      </p:sp>
      <p:pic>
        <p:nvPicPr>
          <p:cNvPr id="362" name="Google Shape;362;p58"/>
          <p:cNvPicPr preferRelativeResize="0"/>
          <p:nvPr/>
        </p:nvPicPr>
        <p:blipFill rotWithShape="1">
          <a:blip r:embed="rId3">
            <a:alphaModFix/>
          </a:blip>
          <a:srcRect l="17638" r="21076"/>
          <a:stretch/>
        </p:blipFill>
        <p:spPr>
          <a:xfrm>
            <a:off x="4511900" y="0"/>
            <a:ext cx="4986274" cy="51435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85"/>
          <p:cNvSpPr txBox="1">
            <a:spLocks noGrp="1"/>
          </p:cNvSpPr>
          <p:nvPr>
            <p:ph type="title"/>
          </p:nvPr>
        </p:nvSpPr>
        <p:spPr>
          <a:xfrm>
            <a:off x="0" y="0"/>
            <a:ext cx="31488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Limitations</a:t>
            </a:r>
            <a:endParaRPr/>
          </a:p>
        </p:txBody>
      </p:sp>
      <p:sp>
        <p:nvSpPr>
          <p:cNvPr id="727" name="Google Shape;727;p85"/>
          <p:cNvSpPr txBox="1">
            <a:spLocks noGrp="1"/>
          </p:cNvSpPr>
          <p:nvPr>
            <p:ph type="body" idx="1"/>
          </p:nvPr>
        </p:nvSpPr>
        <p:spPr>
          <a:xfrm>
            <a:off x="704075" y="546000"/>
            <a:ext cx="7725000" cy="8229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Clr>
                <a:schemeClr val="dk1"/>
              </a:buClr>
              <a:buSzPts val="1100"/>
              <a:buFont typeface="Arial"/>
              <a:buNone/>
            </a:pPr>
            <a:r>
              <a:rPr lang="en"/>
              <a:t>We can see that that the model cannot generalize to future data. One of the possible reasons can be that people’s music taste varies over time, and such variation maybe random and unexpected. </a:t>
            </a:r>
            <a:endParaRPr/>
          </a:p>
        </p:txBody>
      </p:sp>
      <p:sp>
        <p:nvSpPr>
          <p:cNvPr id="728" name="Google Shape;728;p85">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85">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85">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85">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32" name="Google Shape;732;p85"/>
          <p:cNvPicPr preferRelativeResize="0"/>
          <p:nvPr/>
        </p:nvPicPr>
        <p:blipFill>
          <a:blip r:embed="rId3">
            <a:alphaModFix/>
          </a:blip>
          <a:stretch>
            <a:fillRect/>
          </a:stretch>
        </p:blipFill>
        <p:spPr>
          <a:xfrm>
            <a:off x="728604" y="1314094"/>
            <a:ext cx="7690874" cy="382940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86"/>
          <p:cNvSpPr txBox="1">
            <a:spLocks noGrp="1"/>
          </p:cNvSpPr>
          <p:nvPr>
            <p:ph type="title"/>
          </p:nvPr>
        </p:nvSpPr>
        <p:spPr>
          <a:xfrm>
            <a:off x="1851825" y="1267875"/>
            <a:ext cx="5447100" cy="214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Q&amp;A</a:t>
            </a:r>
            <a:endParaRPr/>
          </a:p>
        </p:txBody>
      </p:sp>
      <p:sp>
        <p:nvSpPr>
          <p:cNvPr id="738" name="Google Shape;738;p86">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86">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86">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86">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59"/>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Problem Statement</a:t>
            </a:r>
            <a:endParaRPr/>
          </a:p>
        </p:txBody>
      </p:sp>
      <p:sp>
        <p:nvSpPr>
          <p:cNvPr id="368" name="Google Shape;368;p59"/>
          <p:cNvSpPr txBox="1">
            <a:spLocks noGrp="1"/>
          </p:cNvSpPr>
          <p:nvPr>
            <p:ph type="body" idx="1"/>
          </p:nvPr>
        </p:nvSpPr>
        <p:spPr>
          <a:xfrm>
            <a:off x="1535700" y="1525925"/>
            <a:ext cx="6072600" cy="21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500">
                <a:solidFill>
                  <a:srgbClr val="374151"/>
                </a:solidFill>
              </a:rPr>
              <a:t>The primary objective of this project is to enable record companies to make </a:t>
            </a:r>
            <a:r>
              <a:rPr lang="en" sz="1500" b="1">
                <a:solidFill>
                  <a:srgbClr val="374151"/>
                </a:solidFill>
              </a:rPr>
              <a:t>data-driven investment decisions</a:t>
            </a:r>
            <a:r>
              <a:rPr lang="en" sz="1500">
                <a:solidFill>
                  <a:srgbClr val="374151"/>
                </a:solidFill>
              </a:rPr>
              <a:t> in new music releases. </a:t>
            </a:r>
            <a:endParaRPr sz="1500">
              <a:solidFill>
                <a:srgbClr val="374151"/>
              </a:solidFill>
            </a:endParaRPr>
          </a:p>
          <a:p>
            <a:pPr marL="0" lvl="0" indent="0" algn="l" rtl="0">
              <a:lnSpc>
                <a:spcPct val="115000"/>
              </a:lnSpc>
              <a:spcBef>
                <a:spcPts val="1000"/>
              </a:spcBef>
              <a:spcAft>
                <a:spcPts val="0"/>
              </a:spcAft>
              <a:buNone/>
            </a:pPr>
            <a:r>
              <a:rPr lang="en" sz="1500">
                <a:solidFill>
                  <a:srgbClr val="374151"/>
                </a:solidFill>
              </a:rPr>
              <a:t>We will look into the inherent features of songs to develop a predictive model for measuring their potential popularity. </a:t>
            </a:r>
            <a:endParaRPr sz="1500">
              <a:solidFill>
                <a:srgbClr val="374151"/>
              </a:solidFill>
            </a:endParaRPr>
          </a:p>
          <a:p>
            <a:pPr marL="0" lvl="0" indent="0" algn="l" rtl="0">
              <a:lnSpc>
                <a:spcPct val="115000"/>
              </a:lnSpc>
              <a:spcBef>
                <a:spcPts val="0"/>
              </a:spcBef>
              <a:spcAft>
                <a:spcPts val="0"/>
              </a:spcAft>
              <a:buNone/>
            </a:pPr>
            <a:endParaRPr sz="1500">
              <a:solidFill>
                <a:srgbClr val="374151"/>
              </a:solidFill>
            </a:endParaRPr>
          </a:p>
          <a:p>
            <a:pPr marL="0" lvl="0" indent="0" algn="l" rtl="0">
              <a:lnSpc>
                <a:spcPct val="115000"/>
              </a:lnSpc>
              <a:spcBef>
                <a:spcPts val="0"/>
              </a:spcBef>
              <a:spcAft>
                <a:spcPts val="0"/>
              </a:spcAft>
              <a:buNone/>
            </a:pPr>
            <a:r>
              <a:rPr lang="en" sz="1500">
                <a:solidFill>
                  <a:srgbClr val="374151"/>
                </a:solidFill>
              </a:rPr>
              <a:t>Record companies can make strategic business decisions, investing in songs that can bring maximum returns to the company as the result of high popularity. </a:t>
            </a:r>
            <a:endParaRPr sz="1700"/>
          </a:p>
        </p:txBody>
      </p:sp>
      <p:sp>
        <p:nvSpPr>
          <p:cNvPr id="369" name="Google Shape;369;p59">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9">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9">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9">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60"/>
          <p:cNvSpPr txBox="1">
            <a:spLocks noGrp="1"/>
          </p:cNvSpPr>
          <p:nvPr>
            <p:ph type="title" idx="4"/>
          </p:nvPr>
        </p:nvSpPr>
        <p:spPr>
          <a:xfrm>
            <a:off x="713250" y="4481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Dataset: Spotify Songs</a:t>
            </a:r>
            <a:endParaRPr/>
          </a:p>
          <a:p>
            <a:pPr marL="0" lvl="0" indent="0" algn="ctr" rtl="0">
              <a:spcBef>
                <a:spcPts val="0"/>
              </a:spcBef>
              <a:spcAft>
                <a:spcPts val="0"/>
              </a:spcAft>
              <a:buNone/>
            </a:pPr>
            <a:endParaRPr/>
          </a:p>
        </p:txBody>
      </p:sp>
      <p:sp>
        <p:nvSpPr>
          <p:cNvPr id="378" name="Google Shape;378;p60">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60">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60">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60">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60"/>
          <p:cNvSpPr txBox="1">
            <a:spLocks noGrp="1"/>
          </p:cNvSpPr>
          <p:nvPr>
            <p:ph type="body" idx="4294967295"/>
          </p:nvPr>
        </p:nvSpPr>
        <p:spPr>
          <a:xfrm>
            <a:off x="1535700" y="978700"/>
            <a:ext cx="6072600" cy="938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a:solidFill>
                  <a:srgbClr val="374151"/>
                </a:solidFill>
              </a:rPr>
              <a:t>The chosen dataset provides 32833 songs released from 1957 to 2020 that have been collected by Spotify. There are 23 columns, representing 23 features each song possesses. </a:t>
            </a:r>
            <a:endParaRPr sz="1700">
              <a:solidFill>
                <a:srgbClr val="000000"/>
              </a:solidFill>
            </a:endParaRPr>
          </a:p>
          <a:p>
            <a:pPr marL="0" lvl="0" indent="0" algn="l" rtl="0">
              <a:lnSpc>
                <a:spcPct val="115000"/>
              </a:lnSpc>
              <a:spcBef>
                <a:spcPts val="0"/>
              </a:spcBef>
              <a:spcAft>
                <a:spcPts val="0"/>
              </a:spcAft>
              <a:buNone/>
            </a:pPr>
            <a:endParaRPr sz="1500">
              <a:solidFill>
                <a:srgbClr val="374151"/>
              </a:solidFill>
            </a:endParaRPr>
          </a:p>
        </p:txBody>
      </p:sp>
      <p:graphicFrame>
        <p:nvGraphicFramePr>
          <p:cNvPr id="383" name="Google Shape;383;p60"/>
          <p:cNvGraphicFramePr/>
          <p:nvPr/>
        </p:nvGraphicFramePr>
        <p:xfrm>
          <a:off x="870913" y="2082663"/>
          <a:ext cx="7217225" cy="1188660"/>
        </p:xfrm>
        <a:graphic>
          <a:graphicData uri="http://schemas.openxmlformats.org/drawingml/2006/table">
            <a:tbl>
              <a:tblPr>
                <a:noFill/>
                <a:tableStyleId>{D3F0E20B-89AE-457A-82C2-1BDBE775128E}</a:tableStyleId>
              </a:tblPr>
              <a:tblGrid>
                <a:gridCol w="437950">
                  <a:extLst>
                    <a:ext uri="{9D8B030D-6E8A-4147-A177-3AD203B41FA5}">
                      <a16:colId xmlns:a16="http://schemas.microsoft.com/office/drawing/2014/main" val="20000"/>
                    </a:ext>
                  </a:extLst>
                </a:gridCol>
                <a:gridCol w="451800">
                  <a:extLst>
                    <a:ext uri="{9D8B030D-6E8A-4147-A177-3AD203B41FA5}">
                      <a16:colId xmlns:a16="http://schemas.microsoft.com/office/drawing/2014/main" val="20001"/>
                    </a:ext>
                  </a:extLst>
                </a:gridCol>
                <a:gridCol w="502050">
                  <a:extLst>
                    <a:ext uri="{9D8B030D-6E8A-4147-A177-3AD203B41FA5}">
                      <a16:colId xmlns:a16="http://schemas.microsoft.com/office/drawing/2014/main" val="20002"/>
                    </a:ext>
                  </a:extLst>
                </a:gridCol>
                <a:gridCol w="646125">
                  <a:extLst>
                    <a:ext uri="{9D8B030D-6E8A-4147-A177-3AD203B41FA5}">
                      <a16:colId xmlns:a16="http://schemas.microsoft.com/office/drawing/2014/main" val="20003"/>
                    </a:ext>
                  </a:extLst>
                </a:gridCol>
                <a:gridCol w="582500">
                  <a:extLst>
                    <a:ext uri="{9D8B030D-6E8A-4147-A177-3AD203B41FA5}">
                      <a16:colId xmlns:a16="http://schemas.microsoft.com/office/drawing/2014/main" val="20004"/>
                    </a:ext>
                  </a:extLst>
                </a:gridCol>
                <a:gridCol w="599775">
                  <a:extLst>
                    <a:ext uri="{9D8B030D-6E8A-4147-A177-3AD203B41FA5}">
                      <a16:colId xmlns:a16="http://schemas.microsoft.com/office/drawing/2014/main" val="20005"/>
                    </a:ext>
                  </a:extLst>
                </a:gridCol>
                <a:gridCol w="624075">
                  <a:extLst>
                    <a:ext uri="{9D8B030D-6E8A-4147-A177-3AD203B41FA5}">
                      <a16:colId xmlns:a16="http://schemas.microsoft.com/office/drawing/2014/main" val="20006"/>
                    </a:ext>
                  </a:extLst>
                </a:gridCol>
                <a:gridCol w="563600">
                  <a:extLst>
                    <a:ext uri="{9D8B030D-6E8A-4147-A177-3AD203B41FA5}">
                      <a16:colId xmlns:a16="http://schemas.microsoft.com/office/drawing/2014/main" val="20007"/>
                    </a:ext>
                  </a:extLst>
                </a:gridCol>
                <a:gridCol w="510825">
                  <a:extLst>
                    <a:ext uri="{9D8B030D-6E8A-4147-A177-3AD203B41FA5}">
                      <a16:colId xmlns:a16="http://schemas.microsoft.com/office/drawing/2014/main" val="20008"/>
                    </a:ext>
                  </a:extLst>
                </a:gridCol>
                <a:gridCol w="537225">
                  <a:extLst>
                    <a:ext uri="{9D8B030D-6E8A-4147-A177-3AD203B41FA5}">
                      <a16:colId xmlns:a16="http://schemas.microsoft.com/office/drawing/2014/main" val="20009"/>
                    </a:ext>
                  </a:extLst>
                </a:gridCol>
                <a:gridCol w="656725">
                  <a:extLst>
                    <a:ext uri="{9D8B030D-6E8A-4147-A177-3AD203B41FA5}">
                      <a16:colId xmlns:a16="http://schemas.microsoft.com/office/drawing/2014/main" val="20010"/>
                    </a:ext>
                  </a:extLst>
                </a:gridCol>
                <a:gridCol w="721725">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tblGrid>
              <a:tr h="465850">
                <a:tc>
                  <a:txBody>
                    <a:bodyPr/>
                    <a:lstStyle/>
                    <a:p>
                      <a:pPr marL="0" lvl="0" indent="0" algn="l" rtl="0">
                        <a:spcBef>
                          <a:spcPts val="0"/>
                        </a:spcBef>
                        <a:spcAft>
                          <a:spcPts val="0"/>
                        </a:spcAft>
                        <a:buNone/>
                      </a:pPr>
                      <a:r>
                        <a:rPr lang="en" sz="900"/>
                        <a:t>track_id</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track_name</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track_artist</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track_popularity</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track_album_id</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track_album_name</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track_album_release_date</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playlist_name</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playlist_id</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playlist_genre</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play_list_subgenre</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danceability</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1000"/>
                        <a:t>…</a:t>
                      </a:r>
                      <a:endParaRPr sz="10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0"/>
                  </a:ext>
                </a:extLst>
              </a:tr>
              <a:tr h="407500">
                <a:tc>
                  <a:txBody>
                    <a:bodyPr/>
                    <a:lstStyle/>
                    <a:p>
                      <a:pPr marL="0" lvl="0" indent="0" algn="l" rtl="0">
                        <a:spcBef>
                          <a:spcPts val="0"/>
                        </a:spcBef>
                        <a:spcAft>
                          <a:spcPts val="0"/>
                        </a:spcAft>
                        <a:buNone/>
                      </a:pPr>
                      <a:r>
                        <a:rPr lang="en" sz="900"/>
                        <a:t>a1r</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Memories</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Maroon 5</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67</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c22</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Memories</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2019-12-13</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pop Remix</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11c</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pop</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dance pop</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0.675</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384" name="Google Shape;384;p60"/>
          <p:cNvGraphicFramePr/>
          <p:nvPr/>
        </p:nvGraphicFramePr>
        <p:xfrm>
          <a:off x="1341413" y="3377125"/>
          <a:ext cx="6931650" cy="988500"/>
        </p:xfrm>
        <a:graphic>
          <a:graphicData uri="http://schemas.openxmlformats.org/drawingml/2006/table">
            <a:tbl>
              <a:tblPr>
                <a:noFill/>
                <a:tableStyleId>{D3F0E20B-89AE-457A-82C2-1BDBE775128E}</a:tableStyleId>
              </a:tblPr>
              <a:tblGrid>
                <a:gridCol w="543425">
                  <a:extLst>
                    <a:ext uri="{9D8B030D-6E8A-4147-A177-3AD203B41FA5}">
                      <a16:colId xmlns:a16="http://schemas.microsoft.com/office/drawing/2014/main" val="20000"/>
                    </a:ext>
                  </a:extLst>
                </a:gridCol>
                <a:gridCol w="475550">
                  <a:extLst>
                    <a:ext uri="{9D8B030D-6E8A-4147-A177-3AD203B41FA5}">
                      <a16:colId xmlns:a16="http://schemas.microsoft.com/office/drawing/2014/main" val="20001"/>
                    </a:ext>
                  </a:extLst>
                </a:gridCol>
                <a:gridCol w="695375">
                  <a:extLst>
                    <a:ext uri="{9D8B030D-6E8A-4147-A177-3AD203B41FA5}">
                      <a16:colId xmlns:a16="http://schemas.microsoft.com/office/drawing/2014/main" val="20002"/>
                    </a:ext>
                  </a:extLst>
                </a:gridCol>
                <a:gridCol w="565050">
                  <a:extLst>
                    <a:ext uri="{9D8B030D-6E8A-4147-A177-3AD203B41FA5}">
                      <a16:colId xmlns:a16="http://schemas.microsoft.com/office/drawing/2014/main" val="20003"/>
                    </a:ext>
                  </a:extLst>
                </a:gridCol>
                <a:gridCol w="688050">
                  <a:extLst>
                    <a:ext uri="{9D8B030D-6E8A-4147-A177-3AD203B41FA5}">
                      <a16:colId xmlns:a16="http://schemas.microsoft.com/office/drawing/2014/main" val="20004"/>
                    </a:ext>
                  </a:extLst>
                </a:gridCol>
                <a:gridCol w="705450">
                  <a:extLst>
                    <a:ext uri="{9D8B030D-6E8A-4147-A177-3AD203B41FA5}">
                      <a16:colId xmlns:a16="http://schemas.microsoft.com/office/drawing/2014/main" val="20005"/>
                    </a:ext>
                  </a:extLst>
                </a:gridCol>
                <a:gridCol w="830775">
                  <a:extLst>
                    <a:ext uri="{9D8B030D-6E8A-4147-A177-3AD203B41FA5}">
                      <a16:colId xmlns:a16="http://schemas.microsoft.com/office/drawing/2014/main" val="20006"/>
                    </a:ext>
                  </a:extLst>
                </a:gridCol>
                <a:gridCol w="636600">
                  <a:extLst>
                    <a:ext uri="{9D8B030D-6E8A-4147-A177-3AD203B41FA5}">
                      <a16:colId xmlns:a16="http://schemas.microsoft.com/office/drawing/2014/main" val="20007"/>
                    </a:ext>
                  </a:extLst>
                </a:gridCol>
                <a:gridCol w="597125">
                  <a:extLst>
                    <a:ext uri="{9D8B030D-6E8A-4147-A177-3AD203B41FA5}">
                      <a16:colId xmlns:a16="http://schemas.microsoft.com/office/drawing/2014/main" val="20008"/>
                    </a:ext>
                  </a:extLst>
                </a:gridCol>
                <a:gridCol w="597125">
                  <a:extLst>
                    <a:ext uri="{9D8B030D-6E8A-4147-A177-3AD203B41FA5}">
                      <a16:colId xmlns:a16="http://schemas.microsoft.com/office/drawing/2014/main" val="20009"/>
                    </a:ext>
                  </a:extLst>
                </a:gridCol>
                <a:gridCol w="597125">
                  <a:extLst>
                    <a:ext uri="{9D8B030D-6E8A-4147-A177-3AD203B41FA5}">
                      <a16:colId xmlns:a16="http://schemas.microsoft.com/office/drawing/2014/main" val="20010"/>
                    </a:ext>
                  </a:extLst>
                </a:gridCol>
              </a:tblGrid>
              <a:tr h="490600">
                <a:tc>
                  <a:txBody>
                    <a:bodyPr/>
                    <a:lstStyle/>
                    <a:p>
                      <a:pPr marL="0" lvl="0" indent="0" algn="l" rtl="0">
                        <a:spcBef>
                          <a:spcPts val="0"/>
                        </a:spcBef>
                        <a:spcAft>
                          <a:spcPts val="0"/>
                        </a:spcAft>
                        <a:buNone/>
                      </a:pPr>
                      <a:r>
                        <a:rPr lang="en" sz="900"/>
                        <a:t>energy</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key</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loudness</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mode</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speechiness</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acousticness</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instrumentalness</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900">
                          <a:solidFill>
                            <a:srgbClr val="000000"/>
                          </a:solidFill>
                        </a:rPr>
                        <a:t>liveness</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sz="900">
                          <a:solidFill>
                            <a:srgbClr val="000000"/>
                          </a:solidFill>
                        </a:rPr>
                        <a:t>valence</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tempo</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duration_ms</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0"/>
                  </a:ext>
                </a:extLst>
              </a:tr>
              <a:tr h="497900">
                <a:tc>
                  <a:txBody>
                    <a:bodyPr/>
                    <a:lstStyle/>
                    <a:p>
                      <a:pPr marL="0" lvl="0" indent="0" algn="l" rtl="0">
                        <a:spcBef>
                          <a:spcPts val="0"/>
                        </a:spcBef>
                        <a:spcAft>
                          <a:spcPts val="0"/>
                        </a:spcAft>
                        <a:buNone/>
                      </a:pPr>
                      <a:r>
                        <a:rPr lang="en" sz="900"/>
                        <a:t>0.577</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1</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-4.969</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1</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0.037</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0.072</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0.0042</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0.357</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0.693</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99.97</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 sz="900"/>
                        <a:t>162600</a:t>
                      </a:r>
                      <a:endParaRPr sz="900"/>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385" name="Google Shape;385;p60"/>
          <p:cNvSpPr/>
          <p:nvPr/>
        </p:nvSpPr>
        <p:spPr>
          <a:xfrm rot="-586515">
            <a:off x="8201299" y="2578336"/>
            <a:ext cx="356067" cy="1381936"/>
          </a:xfrm>
          <a:custGeom>
            <a:avLst/>
            <a:gdLst/>
            <a:ahLst/>
            <a:cxnLst/>
            <a:rect l="l" t="t" r="r" b="b"/>
            <a:pathLst>
              <a:path w="21805" h="55917" extrusionOk="0">
                <a:moveTo>
                  <a:pt x="1707" y="0"/>
                </a:moveTo>
                <a:cubicBezTo>
                  <a:pt x="5051" y="4055"/>
                  <a:pt x="22054" y="15012"/>
                  <a:pt x="21769" y="24331"/>
                </a:cubicBezTo>
                <a:cubicBezTo>
                  <a:pt x="21485" y="33651"/>
                  <a:pt x="3628" y="50653"/>
                  <a:pt x="0" y="55917"/>
                </a:cubicBezTo>
              </a:path>
            </a:pathLst>
          </a:custGeom>
          <a:noFill/>
          <a:ln w="38100" cap="flat" cmpd="sng">
            <a:solidFill>
              <a:srgbClr val="9E9E9E"/>
            </a:solidFill>
            <a:prstDash val="solid"/>
            <a:round/>
            <a:headEnd type="none" w="med" len="med"/>
            <a:tailEnd type="none" w="med" len="med"/>
          </a:ln>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61"/>
          <p:cNvSpPr txBox="1">
            <a:spLocks noGrp="1"/>
          </p:cNvSpPr>
          <p:nvPr>
            <p:ph type="title"/>
          </p:nvPr>
        </p:nvSpPr>
        <p:spPr>
          <a:xfrm>
            <a:off x="4640600" y="2852625"/>
            <a:ext cx="4038900" cy="7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Preprocessing</a:t>
            </a:r>
            <a:endParaRPr/>
          </a:p>
          <a:p>
            <a:pPr marL="0" lvl="0" indent="0" algn="l" rtl="0">
              <a:spcBef>
                <a:spcPts val="0"/>
              </a:spcBef>
              <a:spcAft>
                <a:spcPts val="0"/>
              </a:spcAft>
              <a:buNone/>
            </a:pPr>
            <a:r>
              <a:rPr lang="en">
                <a:latin typeface="Times New Roman"/>
                <a:ea typeface="Times New Roman"/>
                <a:cs typeface="Times New Roman"/>
                <a:sym typeface="Times New Roman"/>
              </a:rPr>
              <a:t>&amp;</a:t>
            </a:r>
            <a:r>
              <a:rPr lang="en"/>
              <a:t> EDA</a:t>
            </a:r>
            <a:endParaRPr/>
          </a:p>
        </p:txBody>
      </p:sp>
      <p:sp>
        <p:nvSpPr>
          <p:cNvPr id="391" name="Google Shape;391;p61"/>
          <p:cNvSpPr txBox="1">
            <a:spLocks noGrp="1"/>
          </p:cNvSpPr>
          <p:nvPr>
            <p:ph type="title" idx="2"/>
          </p:nvPr>
        </p:nvSpPr>
        <p:spPr>
          <a:xfrm>
            <a:off x="631313" y="1138050"/>
            <a:ext cx="3483300" cy="286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392" name="Google Shape;392;p61">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1">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61">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61">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62"/>
          <p:cNvSpPr txBox="1">
            <a:spLocks noGrp="1"/>
          </p:cNvSpPr>
          <p:nvPr>
            <p:ph type="title"/>
          </p:nvPr>
        </p:nvSpPr>
        <p:spPr>
          <a:xfrm>
            <a:off x="713225" y="8686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Times New Roman"/>
                <a:ea typeface="Times New Roman"/>
                <a:cs typeface="Times New Roman"/>
                <a:sym typeface="Times New Roman"/>
              </a:rPr>
              <a:t>1</a:t>
            </a:r>
            <a:r>
              <a:rPr lang="en"/>
              <a:t>st Round Data Processing</a:t>
            </a:r>
            <a:endParaRPr/>
          </a:p>
        </p:txBody>
      </p:sp>
      <p:sp>
        <p:nvSpPr>
          <p:cNvPr id="401" name="Google Shape;401;p62"/>
          <p:cNvSpPr txBox="1">
            <a:spLocks noGrp="1"/>
          </p:cNvSpPr>
          <p:nvPr>
            <p:ph type="subTitle" idx="1"/>
          </p:nvPr>
        </p:nvSpPr>
        <p:spPr>
          <a:xfrm>
            <a:off x="710438" y="1972123"/>
            <a:ext cx="23145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Remove Irrelevant Features </a:t>
            </a:r>
            <a:endParaRPr/>
          </a:p>
        </p:txBody>
      </p:sp>
      <p:sp>
        <p:nvSpPr>
          <p:cNvPr id="402" name="Google Shape;402;p62"/>
          <p:cNvSpPr txBox="1">
            <a:spLocks noGrp="1"/>
          </p:cNvSpPr>
          <p:nvPr>
            <p:ph type="subTitle" idx="2"/>
          </p:nvPr>
        </p:nvSpPr>
        <p:spPr>
          <a:xfrm>
            <a:off x="710438" y="2594048"/>
            <a:ext cx="2314500" cy="138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Features like track name and track artist are removed; those are not general features can be applied to the model</a:t>
            </a:r>
            <a:endParaRPr/>
          </a:p>
        </p:txBody>
      </p:sp>
      <p:sp>
        <p:nvSpPr>
          <p:cNvPr id="403" name="Google Shape;403;p62"/>
          <p:cNvSpPr txBox="1">
            <a:spLocks noGrp="1"/>
          </p:cNvSpPr>
          <p:nvPr>
            <p:ph type="subTitle" idx="3"/>
          </p:nvPr>
        </p:nvSpPr>
        <p:spPr>
          <a:xfrm>
            <a:off x="3415385" y="1949773"/>
            <a:ext cx="23118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Transformation</a:t>
            </a:r>
            <a:endParaRPr/>
          </a:p>
        </p:txBody>
      </p:sp>
      <p:sp>
        <p:nvSpPr>
          <p:cNvPr id="404" name="Google Shape;404;p62"/>
          <p:cNvSpPr txBox="1">
            <a:spLocks noGrp="1"/>
          </p:cNvSpPr>
          <p:nvPr>
            <p:ph type="subTitle" idx="4"/>
          </p:nvPr>
        </p:nvSpPr>
        <p:spPr>
          <a:xfrm>
            <a:off x="3414744" y="2594048"/>
            <a:ext cx="2314500" cy="138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Derive month and year from release date, and add new feature “decade” </a:t>
            </a:r>
            <a:endParaRPr/>
          </a:p>
          <a:p>
            <a:pPr marL="0" lvl="0" indent="0" algn="ctr" rtl="0">
              <a:spcBef>
                <a:spcPts val="0"/>
              </a:spcBef>
              <a:spcAft>
                <a:spcPts val="0"/>
              </a:spcAft>
              <a:buNone/>
            </a:pPr>
            <a:endParaRPr/>
          </a:p>
        </p:txBody>
      </p:sp>
      <p:sp>
        <p:nvSpPr>
          <p:cNvPr id="405" name="Google Shape;405;p62"/>
          <p:cNvSpPr txBox="1">
            <a:spLocks noGrp="1"/>
          </p:cNvSpPr>
          <p:nvPr>
            <p:ph type="subTitle" idx="5"/>
          </p:nvPr>
        </p:nvSpPr>
        <p:spPr>
          <a:xfrm>
            <a:off x="6117622" y="1972123"/>
            <a:ext cx="23118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Missing Value Imputation</a:t>
            </a:r>
            <a:endParaRPr/>
          </a:p>
        </p:txBody>
      </p:sp>
      <p:sp>
        <p:nvSpPr>
          <p:cNvPr id="406" name="Google Shape;406;p62"/>
          <p:cNvSpPr txBox="1">
            <a:spLocks noGrp="1"/>
          </p:cNvSpPr>
          <p:nvPr>
            <p:ph type="subTitle" idx="6"/>
          </p:nvPr>
        </p:nvSpPr>
        <p:spPr>
          <a:xfrm>
            <a:off x="6116272" y="2594048"/>
            <a:ext cx="2314500" cy="138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Replace the missing value in month with 0 for computation convenience</a:t>
            </a:r>
            <a:endParaRPr/>
          </a:p>
        </p:txBody>
      </p:sp>
      <p:cxnSp>
        <p:nvCxnSpPr>
          <p:cNvPr id="407" name="Google Shape;407;p62"/>
          <p:cNvCxnSpPr/>
          <p:nvPr/>
        </p:nvCxnSpPr>
        <p:spPr>
          <a:xfrm rot="10800000" flipH="1">
            <a:off x="6751822" y="2463986"/>
            <a:ext cx="1043400" cy="4800"/>
          </a:xfrm>
          <a:prstGeom prst="straightConnector1">
            <a:avLst/>
          </a:prstGeom>
          <a:noFill/>
          <a:ln w="19050" cap="flat" cmpd="sng">
            <a:solidFill>
              <a:schemeClr val="dk2"/>
            </a:solidFill>
            <a:prstDash val="solid"/>
            <a:round/>
            <a:headEnd type="none" w="med" len="med"/>
            <a:tailEnd type="none" w="med" len="med"/>
          </a:ln>
        </p:spPr>
      </p:cxnSp>
      <p:cxnSp>
        <p:nvCxnSpPr>
          <p:cNvPr id="408" name="Google Shape;408;p62"/>
          <p:cNvCxnSpPr/>
          <p:nvPr/>
        </p:nvCxnSpPr>
        <p:spPr>
          <a:xfrm rot="10800000" flipH="1">
            <a:off x="4050213" y="2463973"/>
            <a:ext cx="1043400" cy="4800"/>
          </a:xfrm>
          <a:prstGeom prst="straightConnector1">
            <a:avLst/>
          </a:prstGeom>
          <a:noFill/>
          <a:ln w="19050" cap="flat" cmpd="sng">
            <a:solidFill>
              <a:schemeClr val="dk2"/>
            </a:solidFill>
            <a:prstDash val="solid"/>
            <a:round/>
            <a:headEnd type="none" w="med" len="med"/>
            <a:tailEnd type="none" w="med" len="med"/>
          </a:ln>
        </p:spPr>
      </p:cxnSp>
      <p:cxnSp>
        <p:nvCxnSpPr>
          <p:cNvPr id="409" name="Google Shape;409;p62"/>
          <p:cNvCxnSpPr/>
          <p:nvPr/>
        </p:nvCxnSpPr>
        <p:spPr>
          <a:xfrm rot="10800000" flipH="1">
            <a:off x="1345988" y="2463973"/>
            <a:ext cx="1043400" cy="4800"/>
          </a:xfrm>
          <a:prstGeom prst="straightConnector1">
            <a:avLst/>
          </a:prstGeom>
          <a:noFill/>
          <a:ln w="19050" cap="flat" cmpd="sng">
            <a:solidFill>
              <a:schemeClr val="dk2"/>
            </a:solidFill>
            <a:prstDash val="solid"/>
            <a:round/>
            <a:headEnd type="none" w="med" len="med"/>
            <a:tailEnd type="none" w="med" len="med"/>
          </a:ln>
        </p:spPr>
      </p:cxnSp>
      <p:sp>
        <p:nvSpPr>
          <p:cNvPr id="410" name="Google Shape;410;p62">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2">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2">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2">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63">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3">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3">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3">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3"/>
          <p:cNvSpPr txBox="1">
            <a:spLocks noGrp="1"/>
          </p:cNvSpPr>
          <p:nvPr>
            <p:ph type="title"/>
          </p:nvPr>
        </p:nvSpPr>
        <p:spPr>
          <a:xfrm>
            <a:off x="713225" y="5638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300">
                <a:latin typeface="Playfair Display SemiBold"/>
                <a:ea typeface="Playfair Display SemiBold"/>
                <a:cs typeface="Playfair Display SemiBold"/>
                <a:sym typeface="Playfair Display SemiBold"/>
              </a:rPr>
              <a:t>Time-Irrelevant Feature Exploratory</a:t>
            </a:r>
            <a:endParaRPr/>
          </a:p>
          <a:p>
            <a:pPr marL="0" lvl="0" indent="0" algn="ctr" rtl="0">
              <a:spcBef>
                <a:spcPts val="0"/>
              </a:spcBef>
              <a:spcAft>
                <a:spcPts val="0"/>
              </a:spcAft>
              <a:buClr>
                <a:schemeClr val="dk1"/>
              </a:buClr>
              <a:buSzPts val="1100"/>
              <a:buFont typeface="Arial"/>
              <a:buNone/>
            </a:pPr>
            <a:endParaRPr/>
          </a:p>
        </p:txBody>
      </p:sp>
      <p:sp>
        <p:nvSpPr>
          <p:cNvPr id="423" name="Google Shape;423;p63"/>
          <p:cNvSpPr txBox="1">
            <a:spLocks noGrp="1"/>
          </p:cNvSpPr>
          <p:nvPr>
            <p:ph type="subTitle" idx="1"/>
          </p:nvPr>
        </p:nvSpPr>
        <p:spPr>
          <a:xfrm>
            <a:off x="590825" y="3655375"/>
            <a:ext cx="3300300" cy="103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Major</a:t>
            </a:r>
            <a:r>
              <a:rPr lang="en"/>
              <a:t> occupies a large portion for all six genre</a:t>
            </a:r>
            <a:endParaRPr/>
          </a:p>
          <a:p>
            <a:pPr marL="0" lvl="0" indent="0" algn="ctr" rtl="0">
              <a:spcBef>
                <a:spcPts val="0"/>
              </a:spcBef>
              <a:spcAft>
                <a:spcPts val="0"/>
              </a:spcAft>
              <a:buNone/>
            </a:pPr>
            <a:endParaRPr/>
          </a:p>
        </p:txBody>
      </p:sp>
      <p:pic>
        <p:nvPicPr>
          <p:cNvPr id="424" name="Google Shape;424;p63"/>
          <p:cNvPicPr preferRelativeResize="0"/>
          <p:nvPr/>
        </p:nvPicPr>
        <p:blipFill>
          <a:blip r:embed="rId3">
            <a:alphaModFix/>
          </a:blip>
          <a:stretch>
            <a:fillRect/>
          </a:stretch>
        </p:blipFill>
        <p:spPr>
          <a:xfrm>
            <a:off x="217100" y="1269150"/>
            <a:ext cx="4164375" cy="2402318"/>
          </a:xfrm>
          <a:prstGeom prst="rect">
            <a:avLst/>
          </a:prstGeom>
          <a:noFill/>
          <a:ln>
            <a:noFill/>
          </a:ln>
        </p:spPr>
      </p:pic>
      <p:pic>
        <p:nvPicPr>
          <p:cNvPr id="425" name="Google Shape;425;p63"/>
          <p:cNvPicPr preferRelativeResize="0"/>
          <p:nvPr/>
        </p:nvPicPr>
        <p:blipFill>
          <a:blip r:embed="rId4">
            <a:alphaModFix/>
          </a:blip>
          <a:stretch>
            <a:fillRect/>
          </a:stretch>
        </p:blipFill>
        <p:spPr>
          <a:xfrm>
            <a:off x="4519625" y="1146663"/>
            <a:ext cx="4164376" cy="2767561"/>
          </a:xfrm>
          <a:prstGeom prst="rect">
            <a:avLst/>
          </a:prstGeom>
          <a:noFill/>
          <a:ln>
            <a:noFill/>
          </a:ln>
        </p:spPr>
      </p:pic>
      <p:sp>
        <p:nvSpPr>
          <p:cNvPr id="426" name="Google Shape;426;p63"/>
          <p:cNvSpPr txBox="1">
            <a:spLocks noGrp="1"/>
          </p:cNvSpPr>
          <p:nvPr>
            <p:ph type="subTitle" idx="1"/>
          </p:nvPr>
        </p:nvSpPr>
        <p:spPr>
          <a:xfrm>
            <a:off x="4951650" y="3951025"/>
            <a:ext cx="3300300" cy="103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C#</a:t>
            </a:r>
            <a:r>
              <a:rPr lang="en"/>
              <a:t> is the dominant key </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64">
            <a:hlinkClick r:id="" action="ppaction://hlinkshowjump?jump=previousslide"/>
          </p:cNvPr>
          <p:cNvSpPr/>
          <p:nvPr/>
        </p:nvSpPr>
        <p:spPr>
          <a:xfrm>
            <a:off x="8557408"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4">
            <a:hlinkClick r:id="" action="ppaction://hlinkshowjump?jump=nextslide"/>
          </p:cNvPr>
          <p:cNvSpPr/>
          <p:nvPr/>
        </p:nvSpPr>
        <p:spPr>
          <a:xfrm rot="10800000">
            <a:off x="8819533" y="4700050"/>
            <a:ext cx="202800" cy="207600"/>
          </a:xfrm>
          <a:prstGeom prst="lef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4">
            <a:hlinkClick r:id="" action="ppaction://noaction"/>
          </p:cNvPr>
          <p:cNvSpPr/>
          <p:nvPr/>
        </p:nvSpPr>
        <p:spPr>
          <a:xfrm>
            <a:off x="180899" y="4625800"/>
            <a:ext cx="356100" cy="356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4">
            <a:hlinkClick r:id="" action="ppaction://noaction"/>
          </p:cNvPr>
          <p:cNvSpPr/>
          <p:nvPr/>
        </p:nvSpPr>
        <p:spPr>
          <a:xfrm>
            <a:off x="233824" y="4688491"/>
            <a:ext cx="250251" cy="23073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4"/>
          <p:cNvSpPr txBox="1">
            <a:spLocks noGrp="1"/>
          </p:cNvSpPr>
          <p:nvPr>
            <p:ph type="title"/>
          </p:nvPr>
        </p:nvSpPr>
        <p:spPr>
          <a:xfrm>
            <a:off x="713225" y="563875"/>
            <a:ext cx="7717500" cy="5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300">
                <a:latin typeface="Playfair Display SemiBold"/>
                <a:ea typeface="Playfair Display SemiBold"/>
                <a:cs typeface="Playfair Display SemiBold"/>
                <a:sym typeface="Playfair Display SemiBold"/>
              </a:rPr>
              <a:t>Time-Irrelevant Feature Exploratory</a:t>
            </a:r>
            <a:endParaRPr/>
          </a:p>
          <a:p>
            <a:pPr marL="0" lvl="0" indent="0" algn="ctr" rtl="0">
              <a:spcBef>
                <a:spcPts val="0"/>
              </a:spcBef>
              <a:spcAft>
                <a:spcPts val="0"/>
              </a:spcAft>
              <a:buClr>
                <a:schemeClr val="dk1"/>
              </a:buClr>
              <a:buSzPts val="1100"/>
              <a:buFont typeface="Arial"/>
              <a:buNone/>
            </a:pPr>
            <a:endParaRPr/>
          </a:p>
        </p:txBody>
      </p:sp>
      <p:sp>
        <p:nvSpPr>
          <p:cNvPr id="436" name="Google Shape;436;p64"/>
          <p:cNvSpPr txBox="1">
            <a:spLocks noGrp="1"/>
          </p:cNvSpPr>
          <p:nvPr>
            <p:ph type="title"/>
          </p:nvPr>
        </p:nvSpPr>
        <p:spPr>
          <a:xfrm>
            <a:off x="3007950" y="3235763"/>
            <a:ext cx="31281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437" name="Google Shape;437;p64"/>
          <p:cNvPicPr preferRelativeResize="0"/>
          <p:nvPr/>
        </p:nvPicPr>
        <p:blipFill>
          <a:blip r:embed="rId3">
            <a:alphaModFix/>
          </a:blip>
          <a:stretch>
            <a:fillRect/>
          </a:stretch>
        </p:blipFill>
        <p:spPr>
          <a:xfrm>
            <a:off x="2364300" y="1040688"/>
            <a:ext cx="4231351" cy="3474350"/>
          </a:xfrm>
          <a:prstGeom prst="rect">
            <a:avLst/>
          </a:prstGeom>
          <a:noFill/>
          <a:ln>
            <a:noFill/>
          </a:ln>
        </p:spPr>
      </p:pic>
      <p:sp>
        <p:nvSpPr>
          <p:cNvPr id="438" name="Google Shape;438;p64"/>
          <p:cNvSpPr/>
          <p:nvPr/>
        </p:nvSpPr>
        <p:spPr>
          <a:xfrm>
            <a:off x="3846525" y="1496750"/>
            <a:ext cx="354600" cy="362700"/>
          </a:xfrm>
          <a:prstGeom prst="ellipse">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sp>
        <p:nvSpPr>
          <p:cNvPr id="439" name="Google Shape;439;p64"/>
          <p:cNvSpPr/>
          <p:nvPr/>
        </p:nvSpPr>
        <p:spPr>
          <a:xfrm>
            <a:off x="4361825" y="1496750"/>
            <a:ext cx="354600" cy="362700"/>
          </a:xfrm>
          <a:prstGeom prst="ellipse">
            <a:avLst/>
          </a:prstGeom>
          <a:noFill/>
          <a:ln w="3810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Minimalist Green Slides XL by Slidesgo">
  <a:themeElements>
    <a:clrScheme name="Simple Light">
      <a:dk1>
        <a:srgbClr val="000000"/>
      </a:dk1>
      <a:lt1>
        <a:srgbClr val="FFFFFF"/>
      </a:lt1>
      <a:dk2>
        <a:srgbClr val="A6BFA5"/>
      </a:dk2>
      <a:lt2>
        <a:srgbClr val="C9D8C8"/>
      </a:lt2>
      <a:accent1>
        <a:srgbClr val="161922"/>
      </a:accent1>
      <a:accent2>
        <a:srgbClr val="FFFFFF"/>
      </a:accent2>
      <a:accent3>
        <a:srgbClr val="A6BFA5"/>
      </a:accent3>
      <a:accent4>
        <a:srgbClr val="C9D8C8"/>
      </a:accent4>
      <a:accent5>
        <a:srgbClr val="000000"/>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2874</TotalTime>
  <Words>1655</Words>
  <Application>Microsoft Macintosh PowerPoint</Application>
  <PresentationFormat>全屏显示(16:9)</PresentationFormat>
  <Paragraphs>224</Paragraphs>
  <Slides>31</Slides>
  <Notes>31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31</vt:i4>
      </vt:variant>
    </vt:vector>
  </HeadingPairs>
  <TitlesOfParts>
    <vt:vector size="40" baseType="lpstr">
      <vt:lpstr>Times New Roman</vt:lpstr>
      <vt:lpstr>Playfair Display</vt:lpstr>
      <vt:lpstr>Montserrat</vt:lpstr>
      <vt:lpstr>Arial</vt:lpstr>
      <vt:lpstr>Courier New</vt:lpstr>
      <vt:lpstr>Roboto Condensed Light</vt:lpstr>
      <vt:lpstr>Playfair Display SemiBold</vt:lpstr>
      <vt:lpstr>Roboto</vt:lpstr>
      <vt:lpstr>Minimalist Green Slides XL by Slidesgo</vt:lpstr>
      <vt:lpstr>Streaming Music Popularity Prediction </vt:lpstr>
      <vt:lpstr>01</vt:lpstr>
      <vt:lpstr>Problem Statement &amp; Dataset</vt:lpstr>
      <vt:lpstr>Problem Statement</vt:lpstr>
      <vt:lpstr>Dataset: Spotify Songs </vt:lpstr>
      <vt:lpstr>Data Preprocessing &amp; EDA</vt:lpstr>
      <vt:lpstr>1st Round Data Processing</vt:lpstr>
      <vt:lpstr>Time-Irrelevant Feature Exploratory </vt:lpstr>
      <vt:lpstr>Time-Irrelevant Feature Exploratory </vt:lpstr>
      <vt:lpstr>Distribution with Respect to Time</vt:lpstr>
      <vt:lpstr>Distribution with Respect to Time</vt:lpstr>
      <vt:lpstr>Why?</vt:lpstr>
      <vt:lpstr>Distribution with Respect to Popularity </vt:lpstr>
      <vt:lpstr>Trend over Time  </vt:lpstr>
      <vt:lpstr>2nd Round Data Processing</vt:lpstr>
      <vt:lpstr>Updated Distribution with Respect to Time</vt:lpstr>
      <vt:lpstr>Normalized Score</vt:lpstr>
      <vt:lpstr>Feature Engineering</vt:lpstr>
      <vt:lpstr>Data Preparation</vt:lpstr>
      <vt:lpstr>Feature Selection</vt:lpstr>
      <vt:lpstr>Feature Selection</vt:lpstr>
      <vt:lpstr>Feature Selection</vt:lpstr>
      <vt:lpstr>Feature Extraction</vt:lpstr>
      <vt:lpstr>Model</vt:lpstr>
      <vt:lpstr>Model Selection</vt:lpstr>
      <vt:lpstr>Key Parameters Influence Performance</vt:lpstr>
      <vt:lpstr>Key Parameters Influence Performance</vt:lpstr>
      <vt:lpstr>Training and Validation</vt:lpstr>
      <vt:lpstr>Testing on 2020s</vt:lpstr>
      <vt:lpstr>Limitations</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Streaming Music Popularity Prediction </dc:title>
  <cp:lastModifiedBy>顾 辰欣</cp:lastModifiedBy>
  <cp:revision>2</cp:revision>
  <dcterms:modified xsi:type="dcterms:W3CDTF">2023-12-09T03:52:07Z</dcterms:modified>
</cp:coreProperties>
</file>